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3"/>
  </p:notesMasterIdLst>
  <p:sldIdLst>
    <p:sldId id="256" r:id="rId2"/>
    <p:sldId id="257" r:id="rId3"/>
    <p:sldId id="282" r:id="rId4"/>
    <p:sldId id="258" r:id="rId5"/>
    <p:sldId id="259" r:id="rId6"/>
    <p:sldId id="260" r:id="rId7"/>
    <p:sldId id="261" r:id="rId8"/>
    <p:sldId id="262" r:id="rId9"/>
    <p:sldId id="281" r:id="rId10"/>
    <p:sldId id="263" r:id="rId11"/>
    <p:sldId id="264" r:id="rId12"/>
    <p:sldId id="265" r:id="rId13"/>
    <p:sldId id="278" r:id="rId14"/>
    <p:sldId id="267" r:id="rId15"/>
    <p:sldId id="279" r:id="rId16"/>
    <p:sldId id="269" r:id="rId17"/>
    <p:sldId id="270" r:id="rId18"/>
    <p:sldId id="280" r:id="rId19"/>
    <p:sldId id="283" r:id="rId20"/>
    <p:sldId id="272" r:id="rId21"/>
    <p:sldId id="284" r:id="rId22"/>
  </p:sldIdLst>
  <p:sldSz cx="10160000" cy="7620000"/>
  <p:notesSz cx="6858000" cy="9144000"/>
  <p:defaultTextStyle>
    <a:defPPr>
      <a:defRPr lang="en-US"/>
    </a:defPPr>
    <a:lvl1pPr algn="l" rtl="0" fontAlgn="base">
      <a:spcBef>
        <a:spcPct val="0"/>
      </a:spcBef>
      <a:spcAft>
        <a:spcPct val="0"/>
      </a:spcAft>
      <a:defRPr sz="2400" kern="1200">
        <a:solidFill>
          <a:schemeClr val="tx1"/>
        </a:solidFill>
        <a:latin typeface="Times New Roman" charset="0"/>
        <a:ea typeface="+mn-ea"/>
        <a:cs typeface="+mn-cs"/>
      </a:defRPr>
    </a:lvl1pPr>
    <a:lvl2pPr marL="457200" algn="l" rtl="0" fontAlgn="base">
      <a:spcBef>
        <a:spcPct val="0"/>
      </a:spcBef>
      <a:spcAft>
        <a:spcPct val="0"/>
      </a:spcAft>
      <a:defRPr sz="2400" kern="1200">
        <a:solidFill>
          <a:schemeClr val="tx1"/>
        </a:solidFill>
        <a:latin typeface="Times New Roman" charset="0"/>
        <a:ea typeface="+mn-ea"/>
        <a:cs typeface="+mn-cs"/>
      </a:defRPr>
    </a:lvl2pPr>
    <a:lvl3pPr marL="914400" algn="l" rtl="0" fontAlgn="base">
      <a:spcBef>
        <a:spcPct val="0"/>
      </a:spcBef>
      <a:spcAft>
        <a:spcPct val="0"/>
      </a:spcAft>
      <a:defRPr sz="2400" kern="1200">
        <a:solidFill>
          <a:schemeClr val="tx1"/>
        </a:solidFill>
        <a:latin typeface="Times New Roman" charset="0"/>
        <a:ea typeface="+mn-ea"/>
        <a:cs typeface="+mn-cs"/>
      </a:defRPr>
    </a:lvl3pPr>
    <a:lvl4pPr marL="1371600" algn="l" rtl="0" fontAlgn="base">
      <a:spcBef>
        <a:spcPct val="0"/>
      </a:spcBef>
      <a:spcAft>
        <a:spcPct val="0"/>
      </a:spcAft>
      <a:defRPr sz="2400" kern="1200">
        <a:solidFill>
          <a:schemeClr val="tx1"/>
        </a:solidFill>
        <a:latin typeface="Times New Roman" charset="0"/>
        <a:ea typeface="+mn-ea"/>
        <a:cs typeface="+mn-cs"/>
      </a:defRPr>
    </a:lvl4pPr>
    <a:lvl5pPr marL="1828800" algn="l" rtl="0" fontAlgn="base">
      <a:spcBef>
        <a:spcPct val="0"/>
      </a:spcBef>
      <a:spcAft>
        <a:spcPct val="0"/>
      </a:spcAft>
      <a:defRPr sz="2400" kern="1200">
        <a:solidFill>
          <a:schemeClr val="tx1"/>
        </a:solidFill>
        <a:latin typeface="Times New Roman" charset="0"/>
        <a:ea typeface="+mn-ea"/>
        <a:cs typeface="+mn-cs"/>
      </a:defRPr>
    </a:lvl5pPr>
    <a:lvl6pPr marL="2286000" algn="l" defTabSz="914400" rtl="0" eaLnBrk="1" latinLnBrk="0" hangingPunct="1">
      <a:defRPr sz="2400" kern="1200">
        <a:solidFill>
          <a:schemeClr val="tx1"/>
        </a:solidFill>
        <a:latin typeface="Times New Roman" charset="0"/>
        <a:ea typeface="+mn-ea"/>
        <a:cs typeface="+mn-cs"/>
      </a:defRPr>
    </a:lvl6pPr>
    <a:lvl7pPr marL="2743200" algn="l" defTabSz="914400" rtl="0" eaLnBrk="1" latinLnBrk="0" hangingPunct="1">
      <a:defRPr sz="2400" kern="1200">
        <a:solidFill>
          <a:schemeClr val="tx1"/>
        </a:solidFill>
        <a:latin typeface="Times New Roman" charset="0"/>
        <a:ea typeface="+mn-ea"/>
        <a:cs typeface="+mn-cs"/>
      </a:defRPr>
    </a:lvl7pPr>
    <a:lvl8pPr marL="3200400" algn="l" defTabSz="914400" rtl="0" eaLnBrk="1" latinLnBrk="0" hangingPunct="1">
      <a:defRPr sz="2400" kern="1200">
        <a:solidFill>
          <a:schemeClr val="tx1"/>
        </a:solidFill>
        <a:latin typeface="Times New Roman" charset="0"/>
        <a:ea typeface="+mn-ea"/>
        <a:cs typeface="+mn-cs"/>
      </a:defRPr>
    </a:lvl8pPr>
    <a:lvl9pPr marL="3657600" algn="l" defTabSz="914400" rtl="0" eaLnBrk="1" latinLnBrk="0" hangingPunct="1">
      <a:defRPr sz="2400" kern="1200">
        <a:solidFill>
          <a:schemeClr val="tx1"/>
        </a:solidFill>
        <a:latin typeface="Times New Roman"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882" autoAdjust="0"/>
    <p:restoredTop sz="91000" autoAdjust="0"/>
  </p:normalViewPr>
  <p:slideViewPr>
    <p:cSldViewPr>
      <p:cViewPr varScale="1">
        <p:scale>
          <a:sx n="64" d="100"/>
          <a:sy n="64" d="100"/>
        </p:scale>
        <p:origin x="-780" y="-1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3" name="Rectangle 1"/>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13314" name="Rectangle 2"/>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13315" name="Rectangle 3"/>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3316" name="Rectangle 4"/>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3317" name="Rectangle 5"/>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13318" name="Rectangle 6"/>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EBA873C6-5811-46C8-94B4-22C42C91FF74}"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New Roman" charset="0"/>
        <a:ea typeface="+mn-ea"/>
        <a:cs typeface="+mn-cs"/>
      </a:defRPr>
    </a:lvl1pPr>
    <a:lvl2pPr marL="457200" algn="l" rtl="0" fontAlgn="base">
      <a:spcBef>
        <a:spcPct val="30000"/>
      </a:spcBef>
      <a:spcAft>
        <a:spcPct val="0"/>
      </a:spcAft>
      <a:defRPr sz="1200" kern="1200">
        <a:solidFill>
          <a:schemeClr val="tx1"/>
        </a:solidFill>
        <a:latin typeface="Times New Roman" charset="0"/>
        <a:ea typeface="+mn-ea"/>
        <a:cs typeface="+mn-cs"/>
      </a:defRPr>
    </a:lvl2pPr>
    <a:lvl3pPr marL="914400" algn="l" rtl="0" fontAlgn="base">
      <a:spcBef>
        <a:spcPct val="30000"/>
      </a:spcBef>
      <a:spcAft>
        <a:spcPct val="0"/>
      </a:spcAft>
      <a:defRPr sz="1200" kern="1200">
        <a:solidFill>
          <a:schemeClr val="tx1"/>
        </a:solidFill>
        <a:latin typeface="Times New Roman" charset="0"/>
        <a:ea typeface="+mn-ea"/>
        <a:cs typeface="+mn-cs"/>
      </a:defRPr>
    </a:lvl3pPr>
    <a:lvl4pPr marL="1371600" algn="l" rtl="0" fontAlgn="base">
      <a:spcBef>
        <a:spcPct val="30000"/>
      </a:spcBef>
      <a:spcAft>
        <a:spcPct val="0"/>
      </a:spcAft>
      <a:defRPr sz="1200" kern="1200">
        <a:solidFill>
          <a:schemeClr val="tx1"/>
        </a:solidFill>
        <a:latin typeface="Times New Roman" charset="0"/>
        <a:ea typeface="+mn-ea"/>
        <a:cs typeface="+mn-cs"/>
      </a:defRPr>
    </a:lvl4pPr>
    <a:lvl5pPr marL="1828800" algn="l" rtl="0" fontAlgn="base">
      <a:spcBef>
        <a:spcPct val="30000"/>
      </a:spcBef>
      <a:spcAft>
        <a:spcPct val="0"/>
      </a:spcAft>
      <a:defRPr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BA873C6-5811-46C8-94B4-22C42C91FF74}" type="slidenum">
              <a:rPr lang="en-US" smtClean="0"/>
              <a:pPr/>
              <a:t>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5182386"/>
            <a:ext cx="10167877"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lIns="101599" tIns="50799" rIns="101599" bIns="50799" anchor="ctr"/>
          <a:lstStyle>
            <a:extLst/>
          </a:lstStyle>
          <a:p>
            <a:pPr algn="ctr" eaLnBrk="1" latinLnBrk="0" hangingPunct="1"/>
            <a:endParaRPr kumimoji="0" lang="en-US"/>
          </a:p>
        </p:txBody>
      </p:sp>
      <p:sp>
        <p:nvSpPr>
          <p:cNvPr id="9" name="Title 8"/>
          <p:cNvSpPr>
            <a:spLocks noGrp="1"/>
          </p:cNvSpPr>
          <p:nvPr>
            <p:ph type="ctrTitle"/>
          </p:nvPr>
        </p:nvSpPr>
        <p:spPr>
          <a:xfrm>
            <a:off x="762000" y="1947335"/>
            <a:ext cx="8636000" cy="2033068"/>
          </a:xfrm>
        </p:spPr>
        <p:txBody>
          <a:bodyPr vert="horz" anchor="b">
            <a:normAutofit/>
            <a:scene3d>
              <a:camera prst="orthographicFront"/>
              <a:lightRig rig="soft" dir="t"/>
            </a:scene3d>
            <a:sp3d prstMaterial="softEdge">
              <a:bevelT w="25400" h="25400"/>
            </a:sp3d>
          </a:bodyPr>
          <a:lstStyle>
            <a:lvl1pPr algn="r">
              <a:defRPr sz="53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762000" y="4012897"/>
            <a:ext cx="8636000" cy="1333004"/>
          </a:xfrm>
        </p:spPr>
        <p:txBody>
          <a:bodyPr lIns="50799" rIns="50799"/>
          <a:lstStyle>
            <a:lvl1pPr marL="0" marR="71119" indent="0" algn="r">
              <a:buNone/>
              <a:defRPr>
                <a:solidFill>
                  <a:schemeClr val="tx2"/>
                </a:solidFill>
              </a:defRPr>
            </a:lvl1pPr>
            <a:lvl2pPr marL="507995" indent="0" algn="ctr">
              <a:buNone/>
            </a:lvl2pPr>
            <a:lvl3pPr marL="1015990" indent="0" algn="ctr">
              <a:buNone/>
            </a:lvl3pPr>
            <a:lvl4pPr marL="1523985" indent="0" algn="ctr">
              <a:buNone/>
            </a:lvl4pPr>
            <a:lvl5pPr marL="2031980" indent="0" algn="ctr">
              <a:buNone/>
            </a:lvl5pPr>
            <a:lvl6pPr marL="2539975" indent="0" algn="ctr">
              <a:buNone/>
            </a:lvl6pPr>
            <a:lvl7pPr marL="3047970" indent="0" algn="ctr">
              <a:buNone/>
            </a:lvl7pPr>
            <a:lvl8pPr marL="3555964" indent="0" algn="ctr">
              <a:buNone/>
            </a:lvl8pPr>
            <a:lvl9pPr marL="4063959" indent="0" algn="ctr">
              <a:buNone/>
            </a:lvl9pPr>
            <a:extLst/>
          </a:lstStyle>
          <a:p>
            <a:r>
              <a:rPr kumimoji="0" lang="en-US" smtClean="0"/>
              <a:t>Click to edit Master subtitle style</a:t>
            </a:r>
            <a:endParaRPr kumimoji="0" lang="en-US"/>
          </a:p>
        </p:txBody>
      </p:sp>
      <p:grpSp>
        <p:nvGrpSpPr>
          <p:cNvPr id="2" name="Group 1"/>
          <p:cNvGrpSpPr/>
          <p:nvPr/>
        </p:nvGrpSpPr>
        <p:grpSpPr>
          <a:xfrm>
            <a:off x="-4183" y="5503333"/>
            <a:ext cx="10164183" cy="2124542"/>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158A72D3-428F-469A-AB61-02ABF9358F93}"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08000" y="1645922"/>
            <a:ext cx="9144000" cy="4873412"/>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42B556C5-D7AE-4CAF-992D-86F3635B69D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04459" y="305156"/>
            <a:ext cx="1974967" cy="6214179"/>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08000" y="305157"/>
            <a:ext cx="7027333" cy="6214178"/>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76CBBAA2-CD5A-4E19-B66C-4FEE85C23E0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2163F14F-E14D-4A2D-93D4-39ABF5991F84}"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802640" y="1177458"/>
            <a:ext cx="8636000" cy="2032000"/>
          </a:xfrm>
        </p:spPr>
        <p:txBody>
          <a:bodyPr vert="horz" anchor="b">
            <a:normAutofit/>
            <a:scene3d>
              <a:camera prst="orthographicFront"/>
              <a:lightRig rig="soft" dir="t"/>
            </a:scene3d>
            <a:sp3d prstMaterial="softEdge">
              <a:bevelT w="25400" h="25400"/>
            </a:sp3d>
          </a:bodyPr>
          <a:lstStyle>
            <a:lvl1pPr algn="r">
              <a:buNone/>
              <a:defRPr sz="53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358570" y="3257458"/>
            <a:ext cx="5080000" cy="1616542"/>
          </a:xfrm>
        </p:spPr>
        <p:txBody>
          <a:bodyPr lIns="101599" rIns="101599" anchor="t"/>
          <a:lstStyle>
            <a:lvl1pPr marL="0" indent="0" algn="l">
              <a:buNone/>
              <a:defRPr sz="2600">
                <a:solidFill>
                  <a:schemeClr val="tx1"/>
                </a:solidFill>
              </a:defRPr>
            </a:lvl1pPr>
            <a:lvl2pPr>
              <a:buNone/>
              <a:defRPr sz="2000">
                <a:solidFill>
                  <a:schemeClr val="tx1">
                    <a:tint val="75000"/>
                  </a:schemeClr>
                </a:solidFill>
              </a:defRPr>
            </a:lvl2pPr>
            <a:lvl3pPr>
              <a:buNone/>
              <a:defRPr sz="1800">
                <a:solidFill>
                  <a:schemeClr val="tx1">
                    <a:tint val="75000"/>
                  </a:schemeClr>
                </a:solidFill>
              </a:defRPr>
            </a:lvl3pPr>
            <a:lvl4pPr>
              <a:buNone/>
              <a:defRPr sz="1600">
                <a:solidFill>
                  <a:schemeClr val="tx1">
                    <a:tint val="75000"/>
                  </a:schemeClr>
                </a:solidFill>
              </a:defRPr>
            </a:lvl4pPr>
            <a:lvl5pPr>
              <a:buNone/>
              <a:defRPr sz="16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F51397CA-5E66-4EF5-8E9D-83650A27B158}" type="slidenum">
              <a:rPr lang="en-US" smtClean="0"/>
              <a:pPr/>
              <a:t>‹#›</a:t>
            </a:fld>
            <a:endParaRPr lang="en-US"/>
          </a:p>
        </p:txBody>
      </p:sp>
      <p:sp>
        <p:nvSpPr>
          <p:cNvPr id="7" name="Chevron 6"/>
          <p:cNvSpPr/>
          <p:nvPr/>
        </p:nvSpPr>
        <p:spPr>
          <a:xfrm>
            <a:off x="4040756" y="3339413"/>
            <a:ext cx="203200" cy="2540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lIns="101599" tIns="50799" rIns="101599" bIns="50799" anchor="ctr"/>
          <a:lstStyle>
            <a:extLst/>
          </a:lstStyle>
          <a:p>
            <a:pPr algn="l" eaLnBrk="1" latinLnBrk="0" hangingPunct="1"/>
            <a:endParaRPr kumimoji="0" lang="en-US"/>
          </a:p>
        </p:txBody>
      </p:sp>
      <p:sp>
        <p:nvSpPr>
          <p:cNvPr id="8" name="Chevron 7"/>
          <p:cNvSpPr/>
          <p:nvPr/>
        </p:nvSpPr>
        <p:spPr>
          <a:xfrm>
            <a:off x="3833627" y="3339413"/>
            <a:ext cx="203200" cy="2540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lIns="101599" tIns="50799" rIns="101599" bIns="50799"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08000" y="1645920"/>
            <a:ext cx="4487333" cy="5028848"/>
          </a:xfrm>
        </p:spPr>
        <p:txBody>
          <a:bodyPr/>
          <a:lstStyle>
            <a:lvl1pPr>
              <a:defRPr sz="3100"/>
            </a:lvl1pPr>
            <a:lvl2pPr>
              <a:defRPr sz="2700"/>
            </a:lvl2pPr>
            <a:lvl3pPr>
              <a:defRPr sz="22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164667" y="1645920"/>
            <a:ext cx="4487333" cy="5028848"/>
          </a:xfrm>
        </p:spPr>
        <p:txBody>
          <a:bodyPr/>
          <a:lstStyle>
            <a:lvl1pPr>
              <a:defRPr sz="3100"/>
            </a:lvl1pPr>
            <a:lvl2pPr>
              <a:defRPr sz="2700"/>
            </a:lvl2pPr>
            <a:lvl3pPr>
              <a:defRPr sz="22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7E9D28C4-C91A-461B-BC97-013A5CAC94B3}"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08000" y="303389"/>
            <a:ext cx="9144000" cy="1270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508000" y="6011333"/>
            <a:ext cx="4489098" cy="846667"/>
          </a:xfrm>
          <a:solidFill>
            <a:schemeClr val="accent1"/>
          </a:solidFill>
          <a:ln w="9652">
            <a:solidFill>
              <a:schemeClr val="accent1"/>
            </a:solidFill>
            <a:miter lim="800000"/>
          </a:ln>
        </p:spPr>
        <p:txBody>
          <a:bodyPr lIns="203198" anchor="ctr"/>
          <a:lstStyle>
            <a:lvl1pPr marL="0" indent="0">
              <a:buNone/>
              <a:defRPr sz="2700" b="0">
                <a:solidFill>
                  <a:schemeClr val="bg1"/>
                </a:solidFill>
              </a:defRPr>
            </a:lvl1pPr>
            <a:lvl2pPr>
              <a:buNone/>
              <a:defRPr sz="2200" b="1"/>
            </a:lvl2pPr>
            <a:lvl3pPr>
              <a:buNone/>
              <a:defRPr sz="2000" b="1"/>
            </a:lvl3pPr>
            <a:lvl4pPr>
              <a:buNone/>
              <a:defRPr sz="1800" b="1"/>
            </a:lvl4pPr>
            <a:lvl5pPr>
              <a:buNone/>
              <a:defRPr sz="18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5161141" y="6011333"/>
            <a:ext cx="4490861" cy="846667"/>
          </a:xfrm>
          <a:solidFill>
            <a:schemeClr val="accent1"/>
          </a:solidFill>
          <a:ln w="9652">
            <a:solidFill>
              <a:schemeClr val="accent1"/>
            </a:solidFill>
            <a:miter lim="800000"/>
          </a:ln>
        </p:spPr>
        <p:txBody>
          <a:bodyPr lIns="203198" anchor="ctr"/>
          <a:lstStyle>
            <a:lvl1pPr marL="0" indent="0">
              <a:buNone/>
              <a:defRPr sz="2700" b="0">
                <a:solidFill>
                  <a:schemeClr val="bg1"/>
                </a:solidFill>
              </a:defRPr>
            </a:lvl1pPr>
            <a:lvl2pPr>
              <a:buNone/>
              <a:defRPr sz="2200" b="1"/>
            </a:lvl2pPr>
            <a:lvl3pPr>
              <a:buNone/>
              <a:defRPr sz="2000" b="1"/>
            </a:lvl3pPr>
            <a:lvl4pPr>
              <a:buNone/>
              <a:defRPr sz="1800" b="1"/>
            </a:lvl4pPr>
            <a:lvl5pPr>
              <a:buNone/>
              <a:defRPr sz="18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508000" y="1604772"/>
            <a:ext cx="4489098" cy="4379737"/>
          </a:xfrm>
          <a:ln>
            <a:noFill/>
            <a:prstDash val="sysDash"/>
            <a:miter lim="800000"/>
          </a:ln>
        </p:spPr>
        <p:txBody>
          <a:bodyPr/>
          <a:lstStyle>
            <a:lvl1pPr>
              <a:defRPr sz="27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5161140" y="1604772"/>
            <a:ext cx="4490861" cy="4379737"/>
          </a:xfrm>
          <a:ln>
            <a:noFill/>
            <a:prstDash val="sysDash"/>
            <a:miter lim="800000"/>
          </a:ln>
        </p:spPr>
        <p:txBody>
          <a:bodyPr/>
          <a:lstStyle>
            <a:lvl1pPr>
              <a:spcBef>
                <a:spcPts val="0"/>
              </a:spcBef>
              <a:defRPr sz="27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AEF057E4-98C4-4C58-9CD5-1673DB04EDD9}"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DB336AE9-18A9-4914-96A5-D736EC650B65}"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F3585833-E6E9-4941-89A5-B2949E17749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016000" y="5418667"/>
            <a:ext cx="8313084" cy="508000"/>
          </a:xfrm>
        </p:spPr>
        <p:txBody>
          <a:bodyPr vert="horz" anchor="t">
            <a:noAutofit/>
            <a:sp3d prstMaterial="softEdge">
              <a:bevelT w="0" h="0"/>
            </a:sp3d>
          </a:bodyPr>
          <a:lstStyle>
            <a:lvl1pPr algn="r">
              <a:buNone/>
              <a:defRPr sz="28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910667" y="5950113"/>
            <a:ext cx="4416213" cy="1016000"/>
          </a:xfrm>
        </p:spPr>
        <p:txBody>
          <a:bodyPr/>
          <a:lstStyle>
            <a:lvl1pPr marL="0" indent="0" algn="r">
              <a:buNone/>
              <a:defRPr sz="1800"/>
            </a:lvl1pPr>
            <a:lvl2pPr>
              <a:buNone/>
              <a:defRPr sz="1300"/>
            </a:lvl2pPr>
            <a:lvl3pPr>
              <a:buNone/>
              <a:defRPr sz="1100"/>
            </a:lvl3pPr>
            <a:lvl4pPr>
              <a:buNone/>
              <a:defRPr sz="1000"/>
            </a:lvl4pPr>
            <a:lvl5pPr>
              <a:buNone/>
              <a:defRPr sz="10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016000" y="304800"/>
            <a:ext cx="8310880" cy="5080000"/>
          </a:xfrm>
        </p:spPr>
        <p:txBody>
          <a:bodyPr/>
          <a:lstStyle>
            <a:lvl1pPr>
              <a:defRPr sz="3600"/>
            </a:lvl1pPr>
            <a:lvl2pPr>
              <a:defRPr sz="3100"/>
            </a:lvl2pPr>
            <a:lvl3pPr>
              <a:defRPr sz="2700"/>
            </a:lvl3pPr>
            <a:lvl4pPr>
              <a:defRPr sz="2200"/>
            </a:lvl4pPr>
            <a:lvl5pPr>
              <a:defRPr sz="22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7474480" y="7119938"/>
            <a:ext cx="2133600" cy="406400"/>
          </a:xfrm>
        </p:spPr>
        <p:txBody>
          <a:bodyPr/>
          <a:lstStyle>
            <a:extLst/>
          </a:lstStyle>
          <a:p>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C850A369-59CA-456E-ADB6-8C1AF06C68C0}"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268035" y="6048224"/>
            <a:ext cx="7958667" cy="720258"/>
          </a:xfrm>
          <a:noFill/>
        </p:spPr>
        <p:txBody>
          <a:bodyPr lIns="101599" tIns="0" rIns="101599" anchor="t"/>
          <a:lstStyle>
            <a:lvl1pPr marL="0" marR="20320" indent="0" algn="r">
              <a:buNone/>
              <a:defRPr sz="1600"/>
            </a:lvl1pPr>
            <a:lvl2pPr>
              <a:defRPr sz="1300"/>
            </a:lvl2pPr>
            <a:lvl3pPr>
              <a:defRPr sz="1100"/>
            </a:lvl3pPr>
            <a:lvl4pPr>
              <a:defRPr sz="1000"/>
            </a:lvl4pPr>
            <a:lvl5pPr>
              <a:defRPr sz="10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54000" y="211076"/>
            <a:ext cx="9652000" cy="487680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6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endParaRPr lang="en-US"/>
          </a:p>
        </p:txBody>
      </p:sp>
      <p:sp>
        <p:nvSpPr>
          <p:cNvPr id="6" name="Footer Placeholder 5"/>
          <p:cNvSpPr>
            <a:spLocks noGrp="1"/>
          </p:cNvSpPr>
          <p:nvPr>
            <p:ph type="ftr" sz="quarter" idx="11"/>
          </p:nvPr>
        </p:nvSpPr>
        <p:spPr>
          <a:xfrm>
            <a:off x="4866747" y="7119939"/>
            <a:ext cx="2611868" cy="405694"/>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0E724EA0-EF63-4F3C-A7B3-7D21906F4B9F}" type="slidenum">
              <a:rPr lang="en-US" smtClean="0"/>
              <a:pPr/>
              <a:t>‹#›</a:t>
            </a:fld>
            <a:endParaRPr lang="en-US"/>
          </a:p>
        </p:txBody>
      </p:sp>
      <p:sp>
        <p:nvSpPr>
          <p:cNvPr id="2" name="Title 1"/>
          <p:cNvSpPr>
            <a:spLocks noGrp="1"/>
          </p:cNvSpPr>
          <p:nvPr>
            <p:ph type="title"/>
          </p:nvPr>
        </p:nvSpPr>
        <p:spPr>
          <a:xfrm>
            <a:off x="254000" y="5405691"/>
            <a:ext cx="8972702" cy="625191"/>
          </a:xfrm>
          <a:noFill/>
        </p:spPr>
        <p:txBody>
          <a:bodyPr anchor="t">
            <a:sp3d prstMaterial="softEdge"/>
          </a:bodyPr>
          <a:lstStyle>
            <a:lvl1pPr marR="0" algn="r">
              <a:buNone/>
              <a:defRPr sz="33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554748" y="6605484"/>
            <a:ext cx="5489582" cy="1023418"/>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101599" tIns="50799" rIns="101599" bIns="50799" anchor="t" compatLnSpc="1"/>
          <a:lstStyle>
            <a:extLst/>
          </a:lstStyle>
          <a:p>
            <a:endParaRPr kumimoji="0" lang="en-US"/>
          </a:p>
        </p:txBody>
      </p:sp>
      <p:sp>
        <p:nvSpPr>
          <p:cNvPr id="9" name="Freeform 8"/>
          <p:cNvSpPr>
            <a:spLocks/>
          </p:cNvSpPr>
          <p:nvPr/>
        </p:nvSpPr>
        <p:spPr bwMode="auto">
          <a:xfrm>
            <a:off x="539686" y="6598901"/>
            <a:ext cx="4100501" cy="103716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101599" tIns="50799" rIns="101599" bIns="50799" anchor="t" compatLnSpc="1"/>
          <a:lstStyle>
            <a:extLst/>
          </a:lstStyle>
          <a:p>
            <a:endParaRPr kumimoji="0" lang="en-US"/>
          </a:p>
        </p:txBody>
      </p:sp>
      <p:sp>
        <p:nvSpPr>
          <p:cNvPr id="10" name="Right Triangle 9"/>
          <p:cNvSpPr>
            <a:spLocks/>
          </p:cNvSpPr>
          <p:nvPr/>
        </p:nvSpPr>
        <p:spPr bwMode="auto">
          <a:xfrm>
            <a:off x="-6713" y="6434726"/>
            <a:ext cx="3780349" cy="1200964"/>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101599" tIns="50799" rIns="101599" bIns="50799" anchor="ctr" compatLnSpc="1"/>
          <a:lstStyle>
            <a:extLst/>
          </a:lstStyle>
          <a:p>
            <a:pPr algn="ctr" eaLnBrk="1" latinLnBrk="0" hangingPunct="1"/>
            <a:endParaRPr kumimoji="0" lang="en-US"/>
          </a:p>
        </p:txBody>
      </p:sp>
      <p:cxnSp>
        <p:nvCxnSpPr>
          <p:cNvPr id="11" name="Straight Connector 10"/>
          <p:cNvCxnSpPr/>
          <p:nvPr/>
        </p:nvCxnSpPr>
        <p:spPr>
          <a:xfrm>
            <a:off x="-10263" y="6430821"/>
            <a:ext cx="3783899" cy="1204870"/>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9626791" y="5542711"/>
            <a:ext cx="203200" cy="2540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lIns="101599" tIns="50799" rIns="101599" bIns="50799" anchor="ctr"/>
          <a:lstStyle>
            <a:extLst/>
          </a:lstStyle>
          <a:p>
            <a:pPr algn="l" eaLnBrk="1" latinLnBrk="0" hangingPunct="1"/>
            <a:endParaRPr kumimoji="0" lang="en-US"/>
          </a:p>
        </p:txBody>
      </p:sp>
      <p:sp>
        <p:nvSpPr>
          <p:cNvPr id="13" name="Chevron 12"/>
          <p:cNvSpPr/>
          <p:nvPr/>
        </p:nvSpPr>
        <p:spPr>
          <a:xfrm>
            <a:off x="9419662" y="5542711"/>
            <a:ext cx="203200" cy="2540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lIns="101599" tIns="50799" rIns="101599" bIns="50799"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554748" y="6605484"/>
            <a:ext cx="5489582" cy="1023418"/>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101599" tIns="50799" rIns="101599" bIns="50799" anchor="t" compatLnSpc="1"/>
          <a:lstStyle>
            <a:extLst/>
          </a:lstStyle>
          <a:p>
            <a:endParaRPr kumimoji="0" lang="en-US"/>
          </a:p>
        </p:txBody>
      </p:sp>
      <p:sp>
        <p:nvSpPr>
          <p:cNvPr id="12" name="Freeform 11"/>
          <p:cNvSpPr>
            <a:spLocks/>
          </p:cNvSpPr>
          <p:nvPr/>
        </p:nvSpPr>
        <p:spPr bwMode="auto">
          <a:xfrm>
            <a:off x="539686" y="6598901"/>
            <a:ext cx="4100501" cy="103716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101599" tIns="50799" rIns="101599" bIns="50799" anchor="t" compatLnSpc="1"/>
          <a:lstStyle>
            <a:extLst/>
          </a:lstStyle>
          <a:p>
            <a:endParaRPr kumimoji="0" lang="en-US"/>
          </a:p>
        </p:txBody>
      </p:sp>
      <p:sp>
        <p:nvSpPr>
          <p:cNvPr id="14" name="Right Triangle 13"/>
          <p:cNvSpPr>
            <a:spLocks/>
          </p:cNvSpPr>
          <p:nvPr/>
        </p:nvSpPr>
        <p:spPr bwMode="auto">
          <a:xfrm>
            <a:off x="-6713" y="6434726"/>
            <a:ext cx="3780349" cy="1200964"/>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101599" tIns="50799" rIns="101599" bIns="50799" anchor="ctr" compatLnSpc="1"/>
          <a:lstStyle>
            <a:extLst/>
          </a:lstStyle>
          <a:p>
            <a:pPr algn="ctr" eaLnBrk="1" latinLnBrk="0" hangingPunct="1"/>
            <a:endParaRPr kumimoji="0" lang="en-US"/>
          </a:p>
        </p:txBody>
      </p:sp>
      <p:cxnSp>
        <p:nvCxnSpPr>
          <p:cNvPr id="15" name="Straight Connector 14"/>
          <p:cNvCxnSpPr/>
          <p:nvPr/>
        </p:nvCxnSpPr>
        <p:spPr>
          <a:xfrm>
            <a:off x="-10263" y="6430821"/>
            <a:ext cx="3783899" cy="1204870"/>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508000" y="305153"/>
            <a:ext cx="9144000" cy="1270000"/>
          </a:xfrm>
          <a:prstGeom prst="rect">
            <a:avLst/>
          </a:prstGeom>
        </p:spPr>
        <p:txBody>
          <a:bodyPr vert="horz" lIns="101599" tIns="50799" rIns="101599" bIns="50799"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508000" y="1645920"/>
            <a:ext cx="9144000" cy="5028848"/>
          </a:xfrm>
          <a:prstGeom prst="rect">
            <a:avLst/>
          </a:prstGeom>
        </p:spPr>
        <p:txBody>
          <a:bodyPr vert="horz" lIns="101599" tIns="50799" rIns="101599" bIns="50799">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7474480" y="7119938"/>
            <a:ext cx="2133600" cy="406400"/>
          </a:xfrm>
          <a:prstGeom prst="rect">
            <a:avLst/>
          </a:prstGeom>
        </p:spPr>
        <p:txBody>
          <a:bodyPr vert="horz" lIns="101599" tIns="50799" rIns="101599" bIns="50799" anchor="b"/>
          <a:lstStyle>
            <a:lvl1pPr algn="l" eaLnBrk="1" latinLnBrk="0" hangingPunct="1">
              <a:defRPr kumimoji="0" sz="1100">
                <a:solidFill>
                  <a:schemeClr val="tx1"/>
                </a:solidFill>
              </a:defRPr>
            </a:lvl1pPr>
            <a:extLst/>
          </a:lstStyle>
          <a:p>
            <a:endParaRPr lang="en-US"/>
          </a:p>
        </p:txBody>
      </p:sp>
      <p:sp>
        <p:nvSpPr>
          <p:cNvPr id="22" name="Footer Placeholder 21"/>
          <p:cNvSpPr>
            <a:spLocks noGrp="1"/>
          </p:cNvSpPr>
          <p:nvPr>
            <p:ph type="ftr" sz="quarter" idx="3"/>
          </p:nvPr>
        </p:nvSpPr>
        <p:spPr>
          <a:xfrm>
            <a:off x="4866747" y="7119939"/>
            <a:ext cx="2611868" cy="405694"/>
          </a:xfrm>
          <a:prstGeom prst="rect">
            <a:avLst/>
          </a:prstGeom>
        </p:spPr>
        <p:txBody>
          <a:bodyPr vert="horz" lIns="101599" tIns="50799" rIns="101599" bIns="50799" anchor="b"/>
          <a:lstStyle>
            <a:lvl1pPr algn="r" eaLnBrk="1" latinLnBrk="0" hangingPunct="1">
              <a:defRPr kumimoji="0" sz="1100">
                <a:solidFill>
                  <a:schemeClr val="tx1"/>
                </a:solidFill>
              </a:defRPr>
            </a:lvl1pPr>
            <a:extLst/>
          </a:lstStyle>
          <a:p>
            <a:endParaRPr lang="en-US"/>
          </a:p>
        </p:txBody>
      </p:sp>
      <p:sp>
        <p:nvSpPr>
          <p:cNvPr id="18" name="Slide Number Placeholder 17"/>
          <p:cNvSpPr>
            <a:spLocks noGrp="1"/>
          </p:cNvSpPr>
          <p:nvPr>
            <p:ph type="sldNum" sz="quarter" idx="4"/>
          </p:nvPr>
        </p:nvSpPr>
        <p:spPr>
          <a:xfrm>
            <a:off x="9608080" y="7119939"/>
            <a:ext cx="406400" cy="405694"/>
          </a:xfrm>
          <a:prstGeom prst="rect">
            <a:avLst/>
          </a:prstGeom>
        </p:spPr>
        <p:txBody>
          <a:bodyPr vert="horz" lIns="101599" tIns="50799" rIns="101599" bIns="50799" anchor="b"/>
          <a:lstStyle>
            <a:lvl1pPr algn="r" eaLnBrk="1" latinLnBrk="0" hangingPunct="1">
              <a:defRPr kumimoji="0" sz="1100" b="0">
                <a:solidFill>
                  <a:schemeClr val="tx1"/>
                </a:solidFill>
              </a:defRPr>
            </a:lvl1pPr>
            <a:extLst/>
          </a:lstStyle>
          <a:p>
            <a:fld id="{9136F006-0620-4F5B-8D9F-6106C5C07AB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6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406396" indent="-284477" algn="l" rtl="0" eaLnBrk="1" latinLnBrk="0" hangingPunct="1">
        <a:spcBef>
          <a:spcPts val="444"/>
        </a:spcBef>
        <a:spcAft>
          <a:spcPts val="0"/>
        </a:spcAft>
        <a:buClr>
          <a:schemeClr val="accent1"/>
        </a:buClr>
        <a:buSzPct val="68000"/>
        <a:buFont typeface="Wingdings 3"/>
        <a:buChar char=""/>
        <a:defRPr kumimoji="0" sz="3000" kern="1200">
          <a:solidFill>
            <a:schemeClr val="tx1"/>
          </a:solidFill>
          <a:latin typeface="+mn-lt"/>
          <a:ea typeface="+mn-ea"/>
          <a:cs typeface="+mn-cs"/>
        </a:defRPr>
      </a:lvl1pPr>
      <a:lvl2pPr marL="690873" indent="-253997" algn="l" rtl="0" eaLnBrk="1" latinLnBrk="0" hangingPunct="1">
        <a:spcBef>
          <a:spcPts val="360"/>
        </a:spcBef>
        <a:buClr>
          <a:schemeClr val="accent1"/>
        </a:buClr>
        <a:buFont typeface="Verdana"/>
        <a:buChar char="◦"/>
        <a:defRPr kumimoji="0" sz="2600" kern="1200">
          <a:solidFill>
            <a:schemeClr val="tx1"/>
          </a:solidFill>
          <a:latin typeface="+mn-lt"/>
          <a:ea typeface="+mn-ea"/>
          <a:cs typeface="+mn-cs"/>
        </a:defRPr>
      </a:lvl2pPr>
      <a:lvl3pPr marL="955030" indent="-253997" algn="l" rtl="0" eaLnBrk="1" latinLnBrk="0" hangingPunct="1">
        <a:spcBef>
          <a:spcPts val="389"/>
        </a:spcBef>
        <a:buClr>
          <a:schemeClr val="accent2"/>
        </a:buClr>
        <a:buSzPct val="100000"/>
        <a:buFont typeface="Wingdings 2"/>
        <a:buChar char=""/>
        <a:defRPr kumimoji="0" sz="2300" kern="1200">
          <a:solidFill>
            <a:schemeClr val="tx1"/>
          </a:solidFill>
          <a:latin typeface="+mn-lt"/>
          <a:ea typeface="+mn-ea"/>
          <a:cs typeface="+mn-cs"/>
        </a:defRPr>
      </a:lvl3pPr>
      <a:lvl4pPr marL="1269987" indent="-253997" algn="l" rtl="0" eaLnBrk="1" latinLnBrk="0" hangingPunct="1">
        <a:spcBef>
          <a:spcPts val="389"/>
        </a:spcBef>
        <a:buClr>
          <a:schemeClr val="accent2"/>
        </a:buClr>
        <a:buFont typeface="Wingdings 2"/>
        <a:buChar char=""/>
        <a:defRPr kumimoji="0" sz="2100" kern="1200">
          <a:solidFill>
            <a:schemeClr val="tx1"/>
          </a:solidFill>
          <a:latin typeface="+mn-lt"/>
          <a:ea typeface="+mn-ea"/>
          <a:cs typeface="+mn-cs"/>
        </a:defRPr>
      </a:lvl4pPr>
      <a:lvl5pPr marL="1523985" indent="-253997" algn="l" rtl="0" eaLnBrk="1" latinLnBrk="0" hangingPunct="1">
        <a:spcBef>
          <a:spcPts val="389"/>
        </a:spcBef>
        <a:buClr>
          <a:schemeClr val="accent2"/>
        </a:buClr>
        <a:buFont typeface="Wingdings 2"/>
        <a:buChar char=""/>
        <a:defRPr kumimoji="0" sz="2000" kern="1200">
          <a:solidFill>
            <a:schemeClr val="tx1"/>
          </a:solidFill>
          <a:latin typeface="+mn-lt"/>
          <a:ea typeface="+mn-ea"/>
          <a:cs typeface="+mn-cs"/>
        </a:defRPr>
      </a:lvl5pPr>
      <a:lvl6pPr marL="1777982" indent="-253997" algn="l" rtl="0" eaLnBrk="1" latinLnBrk="0" hangingPunct="1">
        <a:spcBef>
          <a:spcPts val="389"/>
        </a:spcBef>
        <a:buClr>
          <a:schemeClr val="accent3"/>
        </a:buClr>
        <a:buFont typeface="Wingdings 2"/>
        <a:buChar char=""/>
        <a:defRPr kumimoji="0" sz="2000" kern="1200">
          <a:solidFill>
            <a:schemeClr val="tx1"/>
          </a:solidFill>
          <a:latin typeface="+mn-lt"/>
          <a:ea typeface="+mn-ea"/>
          <a:cs typeface="+mn-cs"/>
        </a:defRPr>
      </a:lvl6pPr>
      <a:lvl7pPr marL="2031980" indent="-253997" algn="l" rtl="0" eaLnBrk="1" latinLnBrk="0" hangingPunct="1">
        <a:spcBef>
          <a:spcPts val="389"/>
        </a:spcBef>
        <a:buClr>
          <a:schemeClr val="accent3"/>
        </a:buClr>
        <a:buFont typeface="Wingdings 2"/>
        <a:buChar char=""/>
        <a:defRPr kumimoji="0" sz="1800" kern="1200">
          <a:solidFill>
            <a:schemeClr val="tx1"/>
          </a:solidFill>
          <a:latin typeface="+mn-lt"/>
          <a:ea typeface="+mn-ea"/>
          <a:cs typeface="+mn-cs"/>
        </a:defRPr>
      </a:lvl7pPr>
      <a:lvl8pPr marL="2285977" indent="-253997" algn="l" rtl="0" eaLnBrk="1" latinLnBrk="0" hangingPunct="1">
        <a:spcBef>
          <a:spcPts val="389"/>
        </a:spcBef>
        <a:buClr>
          <a:schemeClr val="accent3"/>
        </a:buClr>
        <a:buFont typeface="Wingdings 2"/>
        <a:buChar char=""/>
        <a:defRPr kumimoji="0" sz="1800" kern="1200">
          <a:solidFill>
            <a:schemeClr val="tx1"/>
          </a:solidFill>
          <a:latin typeface="+mn-lt"/>
          <a:ea typeface="+mn-ea"/>
          <a:cs typeface="+mn-cs"/>
        </a:defRPr>
      </a:lvl8pPr>
      <a:lvl9pPr marL="2539975" indent="-253997" algn="l" rtl="0" eaLnBrk="1" latinLnBrk="0" hangingPunct="1">
        <a:spcBef>
          <a:spcPts val="389"/>
        </a:spcBef>
        <a:buClr>
          <a:schemeClr val="accent3"/>
        </a:buClr>
        <a:buFont typeface="Wingdings 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507995" algn="l" rtl="0" eaLnBrk="1" latinLnBrk="0" hangingPunct="1">
        <a:defRPr kumimoji="0" kern="1200">
          <a:solidFill>
            <a:schemeClr val="tx1"/>
          </a:solidFill>
          <a:latin typeface="+mn-lt"/>
          <a:ea typeface="+mn-ea"/>
          <a:cs typeface="+mn-cs"/>
        </a:defRPr>
      </a:lvl2pPr>
      <a:lvl3pPr marL="1015990" algn="l" rtl="0" eaLnBrk="1" latinLnBrk="0" hangingPunct="1">
        <a:defRPr kumimoji="0" kern="1200">
          <a:solidFill>
            <a:schemeClr val="tx1"/>
          </a:solidFill>
          <a:latin typeface="+mn-lt"/>
          <a:ea typeface="+mn-ea"/>
          <a:cs typeface="+mn-cs"/>
        </a:defRPr>
      </a:lvl3pPr>
      <a:lvl4pPr marL="1523985" algn="l" rtl="0" eaLnBrk="1" latinLnBrk="0" hangingPunct="1">
        <a:defRPr kumimoji="0" kern="1200">
          <a:solidFill>
            <a:schemeClr val="tx1"/>
          </a:solidFill>
          <a:latin typeface="+mn-lt"/>
          <a:ea typeface="+mn-ea"/>
          <a:cs typeface="+mn-cs"/>
        </a:defRPr>
      </a:lvl4pPr>
      <a:lvl5pPr marL="2031980" algn="l" rtl="0" eaLnBrk="1" latinLnBrk="0" hangingPunct="1">
        <a:defRPr kumimoji="0" kern="1200">
          <a:solidFill>
            <a:schemeClr val="tx1"/>
          </a:solidFill>
          <a:latin typeface="+mn-lt"/>
          <a:ea typeface="+mn-ea"/>
          <a:cs typeface="+mn-cs"/>
        </a:defRPr>
      </a:lvl5pPr>
      <a:lvl6pPr marL="2539975" algn="l" rtl="0" eaLnBrk="1" latinLnBrk="0" hangingPunct="1">
        <a:defRPr kumimoji="0" kern="1200">
          <a:solidFill>
            <a:schemeClr val="tx1"/>
          </a:solidFill>
          <a:latin typeface="+mn-lt"/>
          <a:ea typeface="+mn-ea"/>
          <a:cs typeface="+mn-cs"/>
        </a:defRPr>
      </a:lvl6pPr>
      <a:lvl7pPr marL="3047970" algn="l" rtl="0" eaLnBrk="1" latinLnBrk="0" hangingPunct="1">
        <a:defRPr kumimoji="0" kern="1200">
          <a:solidFill>
            <a:schemeClr val="tx1"/>
          </a:solidFill>
          <a:latin typeface="+mn-lt"/>
          <a:ea typeface="+mn-ea"/>
          <a:cs typeface="+mn-cs"/>
        </a:defRPr>
      </a:lvl7pPr>
      <a:lvl8pPr marL="3555964" algn="l" rtl="0" eaLnBrk="1" latinLnBrk="0" hangingPunct="1">
        <a:defRPr kumimoji="0" kern="1200">
          <a:solidFill>
            <a:schemeClr val="tx1"/>
          </a:solidFill>
          <a:latin typeface="+mn-lt"/>
          <a:ea typeface="+mn-ea"/>
          <a:cs typeface="+mn-cs"/>
        </a:defRPr>
      </a:lvl8pPr>
      <a:lvl9pPr marL="4063959"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2052" name="Picture 4"/>
          <p:cNvPicPr>
            <a:picLocks noChangeAspect="1" noChangeArrowheads="1"/>
          </p:cNvPicPr>
          <p:nvPr/>
        </p:nvPicPr>
        <p:blipFill>
          <a:blip r:embed="rId3" cstate="print"/>
          <a:srcRect/>
          <a:stretch>
            <a:fillRect/>
          </a:stretch>
        </p:blipFill>
        <p:spPr bwMode="auto">
          <a:xfrm>
            <a:off x="508000" y="676275"/>
            <a:ext cx="9144000" cy="2033588"/>
          </a:xfrm>
          <a:prstGeom prst="rect">
            <a:avLst/>
          </a:prstGeom>
          <a:noFill/>
        </p:spPr>
      </p:pic>
      <p:sp>
        <p:nvSpPr>
          <p:cNvPr id="2053" name="Text Box 5"/>
          <p:cNvSpPr txBox="1">
            <a:spLocks noChangeArrowheads="1"/>
          </p:cNvSpPr>
          <p:nvPr/>
        </p:nvSpPr>
        <p:spPr bwMode="auto">
          <a:xfrm>
            <a:off x="450850" y="676275"/>
            <a:ext cx="9258300" cy="2033588"/>
          </a:xfrm>
          <a:prstGeom prst="rect">
            <a:avLst/>
          </a:prstGeom>
          <a:noFill/>
          <a:ln w="9525">
            <a:noFill/>
            <a:miter lim="800000"/>
            <a:headEnd/>
            <a:tailEnd/>
          </a:ln>
          <a:effectLst/>
        </p:spPr>
        <p:txBody>
          <a:bodyPr lIns="0" tIns="0" rIns="0" bIns="0" anchor="b">
            <a:spAutoFit/>
          </a:bodyPr>
          <a:lstStyle/>
          <a:p>
            <a:pPr algn="ctr">
              <a:lnSpc>
                <a:spcPct val="95000"/>
              </a:lnSpc>
            </a:pPr>
            <a:r>
              <a:rPr lang="en-US" sz="4800" b="1" dirty="0">
                <a:solidFill>
                  <a:srgbClr val="000000"/>
                </a:solidFill>
                <a:latin typeface="Arial" charset="0"/>
              </a:rPr>
              <a:t>MERGE USING HASH CONCEPT </a:t>
            </a:r>
          </a:p>
        </p:txBody>
      </p:sp>
      <p:pic>
        <p:nvPicPr>
          <p:cNvPr id="2054" name="Picture 6"/>
          <p:cNvPicPr>
            <a:picLocks noChangeAspect="1" noChangeArrowheads="1"/>
          </p:cNvPicPr>
          <p:nvPr/>
        </p:nvPicPr>
        <p:blipFill>
          <a:blip r:embed="rId4" cstate="print"/>
          <a:srcRect/>
          <a:stretch>
            <a:fillRect/>
          </a:stretch>
        </p:blipFill>
        <p:spPr bwMode="auto">
          <a:xfrm>
            <a:off x="1946275" y="3216275"/>
            <a:ext cx="6034088" cy="720725"/>
          </a:xfrm>
          <a:prstGeom prst="rect">
            <a:avLst/>
          </a:prstGeom>
          <a:noFill/>
        </p:spPr>
      </p:pic>
      <p:sp>
        <p:nvSpPr>
          <p:cNvPr id="2055" name="Text Box 7"/>
          <p:cNvSpPr txBox="1">
            <a:spLocks noChangeArrowheads="1"/>
          </p:cNvSpPr>
          <p:nvPr/>
        </p:nvSpPr>
        <p:spPr bwMode="auto">
          <a:xfrm>
            <a:off x="1889125" y="3216275"/>
            <a:ext cx="6148388" cy="720725"/>
          </a:xfrm>
          <a:prstGeom prst="rect">
            <a:avLst/>
          </a:prstGeom>
          <a:noFill/>
          <a:ln w="9525">
            <a:noFill/>
            <a:miter lim="800000"/>
            <a:headEnd/>
            <a:tailEnd/>
          </a:ln>
          <a:effectLst/>
        </p:spPr>
        <p:txBody>
          <a:bodyPr lIns="0" tIns="0" rIns="0" bIns="0">
            <a:spAutoFit/>
          </a:bodyPr>
          <a:lstStyle/>
          <a:p>
            <a:pPr algn="ctr">
              <a:lnSpc>
                <a:spcPct val="95000"/>
              </a:lnSpc>
            </a:pPr>
            <a:r>
              <a:rPr lang="en-US" sz="3600" b="1" dirty="0">
                <a:solidFill>
                  <a:srgbClr val="000000"/>
                </a:solidFill>
                <a:latin typeface="Arial" charset="0"/>
              </a:rPr>
              <a:t>Scary Merges Made Easy</a:t>
            </a:r>
          </a:p>
        </p:txBody>
      </p:sp>
      <p:pic>
        <p:nvPicPr>
          <p:cNvPr id="2056" name="Picture 8"/>
          <p:cNvPicPr>
            <a:picLocks noChangeAspect="1" noChangeArrowheads="1"/>
          </p:cNvPicPr>
          <p:nvPr/>
        </p:nvPicPr>
        <p:blipFill>
          <a:blip r:embed="rId5" cstate="print"/>
          <a:srcRect/>
          <a:stretch>
            <a:fillRect/>
          </a:stretch>
        </p:blipFill>
        <p:spPr bwMode="auto">
          <a:xfrm>
            <a:off x="4064000" y="5080000"/>
            <a:ext cx="5310188" cy="411163"/>
          </a:xfrm>
          <a:prstGeom prst="rect">
            <a:avLst/>
          </a:prstGeom>
          <a:noFill/>
        </p:spPr>
      </p:pic>
      <p:sp>
        <p:nvSpPr>
          <p:cNvPr id="2057" name="Text Box 9"/>
          <p:cNvSpPr txBox="1">
            <a:spLocks noChangeArrowheads="1"/>
          </p:cNvSpPr>
          <p:nvPr/>
        </p:nvSpPr>
        <p:spPr bwMode="auto">
          <a:xfrm>
            <a:off x="4006850" y="5080000"/>
            <a:ext cx="5424488" cy="263149"/>
          </a:xfrm>
          <a:prstGeom prst="rect">
            <a:avLst/>
          </a:prstGeom>
          <a:noFill/>
          <a:ln w="9525">
            <a:noFill/>
            <a:miter lim="800000"/>
            <a:headEnd/>
            <a:tailEnd/>
          </a:ln>
          <a:effectLst/>
        </p:spPr>
        <p:txBody>
          <a:bodyPr lIns="0" tIns="0" rIns="0" bIns="0">
            <a:spAutoFit/>
          </a:bodyPr>
          <a:lstStyle/>
          <a:p>
            <a:pPr algn="r">
              <a:lnSpc>
                <a:spcPct val="95000"/>
              </a:lnSpc>
            </a:pPr>
            <a:r>
              <a:rPr lang="en-US" sz="1800" b="1" i="1" dirty="0">
                <a:solidFill>
                  <a:srgbClr val="702C1C"/>
                </a:solidFill>
                <a:latin typeface="Arial" charset="0"/>
              </a:rPr>
              <a:t>SANDHYASREE PADMANABHAN, MS</a:t>
            </a:r>
          </a:p>
        </p:txBody>
      </p:sp>
      <p:pic>
        <p:nvPicPr>
          <p:cNvPr id="2058" name="Picture 10"/>
          <p:cNvPicPr>
            <a:picLocks noChangeAspect="1" noChangeArrowheads="1"/>
          </p:cNvPicPr>
          <p:nvPr/>
        </p:nvPicPr>
        <p:blipFill>
          <a:blip r:embed="rId6" cstate="print"/>
          <a:srcRect/>
          <a:stretch>
            <a:fillRect/>
          </a:stretch>
        </p:blipFill>
        <p:spPr bwMode="auto">
          <a:xfrm>
            <a:off x="5384800" y="5638800"/>
            <a:ext cx="2657475" cy="498475"/>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9220" name="Picture 4"/>
          <p:cNvPicPr>
            <a:picLocks noChangeAspect="1" noChangeArrowheads="1"/>
          </p:cNvPicPr>
          <p:nvPr/>
        </p:nvPicPr>
        <p:blipFill>
          <a:blip r:embed="rId3" cstate="print"/>
          <a:srcRect/>
          <a:stretch>
            <a:fillRect/>
          </a:stretch>
        </p:blipFill>
        <p:spPr bwMode="auto">
          <a:xfrm>
            <a:off x="508000" y="304800"/>
            <a:ext cx="9144000" cy="1271588"/>
          </a:xfrm>
          <a:prstGeom prst="rect">
            <a:avLst/>
          </a:prstGeom>
          <a:noFill/>
        </p:spPr>
      </p:pic>
      <p:sp>
        <p:nvSpPr>
          <p:cNvPr id="9217" name="Rectangle 1"/>
          <p:cNvSpPr>
            <a:spLocks noGrp="1" noChangeArrowheads="1"/>
          </p:cNvSpPr>
          <p:nvPr>
            <p:ph type="ctrTitle"/>
          </p:nvPr>
        </p:nvSpPr>
        <p:spPr>
          <a:xfrm>
            <a:off x="450850" y="304800"/>
            <a:ext cx="9258300" cy="1271588"/>
          </a:xfrm>
        </p:spPr>
        <p:txBody>
          <a:bodyPr lIns="0" tIns="0" rIns="0" bIns="0"/>
          <a:lstStyle/>
          <a:p>
            <a:pPr algn="l">
              <a:lnSpc>
                <a:spcPct val="95000"/>
              </a:lnSpc>
            </a:pPr>
            <a:r>
              <a:rPr lang="en-US" sz="4100" b="1" dirty="0">
                <a:solidFill>
                  <a:srgbClr val="000000"/>
                </a:solidFill>
                <a:latin typeface="Arial" charset="0"/>
              </a:rPr>
              <a:t>POSSIBILITIES</a:t>
            </a:r>
          </a:p>
        </p:txBody>
      </p:sp>
      <p:sp>
        <p:nvSpPr>
          <p:cNvPr id="9218" name="Rectangle 2"/>
          <p:cNvSpPr>
            <a:spLocks noGrp="1" noChangeArrowheads="1"/>
          </p:cNvSpPr>
          <p:nvPr>
            <p:ph type="subTitle" idx="1"/>
          </p:nvPr>
        </p:nvSpPr>
        <p:spPr>
          <a:xfrm>
            <a:off x="450850" y="2624138"/>
            <a:ext cx="9258300" cy="4386262"/>
          </a:xfrm>
        </p:spPr>
        <p:txBody>
          <a:bodyPr lIns="0" tIns="0" rIns="0" bIns="0"/>
          <a:lstStyle/>
          <a:p>
            <a:pPr lvl="1" indent="-342900" algn="l">
              <a:lnSpc>
                <a:spcPct val="95000"/>
              </a:lnSpc>
              <a:spcBef>
                <a:spcPct val="0"/>
              </a:spcBef>
              <a:buClr>
                <a:srgbClr val="000000"/>
              </a:buClr>
              <a:buFontTx/>
              <a:buChar char="•"/>
            </a:pPr>
            <a:r>
              <a:rPr lang="en-US">
                <a:solidFill>
                  <a:srgbClr val="000000"/>
                </a:solidFill>
                <a:latin typeface="Arial" charset="0"/>
              </a:rPr>
              <a:t>1. </a:t>
            </a:r>
            <a:r>
              <a:rPr lang="en-US" sz="3200">
                <a:solidFill>
                  <a:srgbClr val="000000"/>
                </a:solidFill>
                <a:latin typeface="Arial" charset="0"/>
              </a:rPr>
              <a:t>Datastep approach</a:t>
            </a:r>
            <a:endParaRPr lang="en-US"/>
          </a:p>
          <a:p>
            <a:pPr lvl="1" indent="-342900" algn="l">
              <a:lnSpc>
                <a:spcPct val="95000"/>
              </a:lnSpc>
              <a:spcBef>
                <a:spcPct val="0"/>
              </a:spcBef>
              <a:buClr>
                <a:srgbClr val="000000"/>
              </a:buClr>
              <a:buFontTx/>
              <a:buChar char="•"/>
            </a:pPr>
            <a:r>
              <a:rPr lang="en-US">
                <a:solidFill>
                  <a:srgbClr val="000000"/>
                </a:solidFill>
                <a:latin typeface="Arial" charset="0"/>
              </a:rPr>
              <a:t>2. PROC SQL</a:t>
            </a:r>
            <a:endParaRPr lang="en-US"/>
          </a:p>
          <a:p>
            <a:pPr lvl="1" indent="-342900" algn="l">
              <a:lnSpc>
                <a:spcPct val="95000"/>
              </a:lnSpc>
              <a:spcBef>
                <a:spcPct val="0"/>
              </a:spcBef>
              <a:buClr>
                <a:srgbClr val="000000"/>
              </a:buClr>
              <a:buFontTx/>
              <a:buChar char="•"/>
            </a:pPr>
            <a:r>
              <a:rPr lang="en-US">
                <a:solidFill>
                  <a:srgbClr val="000000"/>
                </a:solidFill>
                <a:latin typeface="Arial" charset="0"/>
              </a:rPr>
              <a:t>3. PROC FORMAT</a:t>
            </a:r>
            <a:endParaRPr lang="en-US"/>
          </a:p>
          <a:p>
            <a:pPr lvl="1" indent="-342900" algn="l">
              <a:lnSpc>
                <a:spcPct val="95000"/>
              </a:lnSpc>
              <a:spcBef>
                <a:spcPct val="0"/>
              </a:spcBef>
              <a:buClr>
                <a:srgbClr val="000000"/>
              </a:buClr>
              <a:buFontTx/>
              <a:buChar char="•"/>
            </a:pPr>
            <a:r>
              <a:rPr lang="en-US">
                <a:solidFill>
                  <a:srgbClr val="000000"/>
                </a:solidFill>
                <a:latin typeface="Arial" charset="0"/>
              </a:rPr>
              <a:t>4. HASH TABLES</a:t>
            </a:r>
          </a:p>
        </p:txBody>
      </p:sp>
      <p:pic>
        <p:nvPicPr>
          <p:cNvPr id="9221" name="Picture 5"/>
          <p:cNvPicPr>
            <a:picLocks noChangeAspect="1" noChangeArrowheads="1"/>
          </p:cNvPicPr>
          <p:nvPr/>
        </p:nvPicPr>
        <p:blipFill>
          <a:blip r:embed="rId4" cstate="print"/>
          <a:srcRect/>
          <a:stretch>
            <a:fillRect/>
          </a:stretch>
        </p:blipFill>
        <p:spPr bwMode="auto">
          <a:xfrm>
            <a:off x="508000" y="2624138"/>
            <a:ext cx="9144000" cy="4386262"/>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10244" name="Picture 4"/>
          <p:cNvPicPr>
            <a:picLocks noChangeAspect="1" noChangeArrowheads="1"/>
          </p:cNvPicPr>
          <p:nvPr/>
        </p:nvPicPr>
        <p:blipFill>
          <a:blip r:embed="rId3" cstate="print"/>
          <a:srcRect/>
          <a:stretch>
            <a:fillRect/>
          </a:stretch>
        </p:blipFill>
        <p:spPr bwMode="auto">
          <a:xfrm>
            <a:off x="508000" y="304800"/>
            <a:ext cx="9144000" cy="1271588"/>
          </a:xfrm>
          <a:prstGeom prst="rect">
            <a:avLst/>
          </a:prstGeom>
          <a:noFill/>
        </p:spPr>
      </p:pic>
      <p:sp>
        <p:nvSpPr>
          <p:cNvPr id="10241" name="Rectangle 1"/>
          <p:cNvSpPr>
            <a:spLocks noGrp="1" noChangeArrowheads="1"/>
          </p:cNvSpPr>
          <p:nvPr>
            <p:ph type="ctrTitle"/>
          </p:nvPr>
        </p:nvSpPr>
        <p:spPr>
          <a:xfrm>
            <a:off x="450850" y="304800"/>
            <a:ext cx="9258300" cy="1271588"/>
          </a:xfrm>
        </p:spPr>
        <p:txBody>
          <a:bodyPr lIns="0" tIns="0" rIns="0" bIns="0"/>
          <a:lstStyle/>
          <a:p>
            <a:pPr algn="l">
              <a:lnSpc>
                <a:spcPct val="95000"/>
              </a:lnSpc>
            </a:pPr>
            <a:r>
              <a:rPr lang="en-US" sz="4100" b="1" dirty="0">
                <a:solidFill>
                  <a:srgbClr val="000000"/>
                </a:solidFill>
                <a:latin typeface="Arial" charset="0"/>
              </a:rPr>
              <a:t>DATASTEP APPROACH</a:t>
            </a:r>
          </a:p>
        </p:txBody>
      </p:sp>
      <p:sp>
        <p:nvSpPr>
          <p:cNvPr id="10242" name="Rectangle 2"/>
          <p:cNvSpPr>
            <a:spLocks noGrp="1" noChangeArrowheads="1"/>
          </p:cNvSpPr>
          <p:nvPr>
            <p:ph type="subTitle" idx="1"/>
          </p:nvPr>
        </p:nvSpPr>
        <p:spPr>
          <a:xfrm>
            <a:off x="450850" y="2286000"/>
            <a:ext cx="9258300" cy="3733800"/>
          </a:xfrm>
        </p:spPr>
        <p:txBody>
          <a:bodyPr lIns="0" tIns="0" rIns="0" bIns="0"/>
          <a:lstStyle/>
          <a:p>
            <a:pPr algn="l">
              <a:lnSpc>
                <a:spcPct val="95000"/>
              </a:lnSpc>
              <a:spcBef>
                <a:spcPct val="0"/>
              </a:spcBef>
            </a:pPr>
            <a:r>
              <a:rPr lang="en-US" sz="2800" b="1" i="1" dirty="0">
                <a:solidFill>
                  <a:srgbClr val="000000"/>
                </a:solidFill>
                <a:latin typeface="Arial" charset="0"/>
              </a:rPr>
              <a:t>Method</a:t>
            </a:r>
            <a:r>
              <a:rPr lang="en-US" sz="2800" dirty="0" smtClean="0">
                <a:solidFill>
                  <a:srgbClr val="000000"/>
                </a:solidFill>
                <a:latin typeface="Arial" charset="0"/>
              </a:rPr>
              <a:t>:</a:t>
            </a:r>
          </a:p>
          <a:p>
            <a:pPr algn="l">
              <a:lnSpc>
                <a:spcPct val="95000"/>
              </a:lnSpc>
              <a:spcBef>
                <a:spcPct val="0"/>
              </a:spcBef>
            </a:pPr>
            <a:endParaRPr lang="en-US" dirty="0"/>
          </a:p>
          <a:p>
            <a:pPr algn="l">
              <a:lnSpc>
                <a:spcPct val="95000"/>
              </a:lnSpc>
              <a:spcBef>
                <a:spcPct val="0"/>
              </a:spcBef>
            </a:pPr>
            <a:r>
              <a:rPr lang="en-US" sz="2800" dirty="0">
                <a:solidFill>
                  <a:srgbClr val="000000"/>
                </a:solidFill>
                <a:latin typeface="Arial" charset="0"/>
              </a:rPr>
              <a:t>Step 1: Sort the 2 </a:t>
            </a:r>
            <a:r>
              <a:rPr lang="en-US" sz="2800" dirty="0" smtClean="0">
                <a:solidFill>
                  <a:srgbClr val="000000"/>
                </a:solidFill>
                <a:latin typeface="Arial" charset="0"/>
              </a:rPr>
              <a:t>datasets</a:t>
            </a:r>
          </a:p>
          <a:p>
            <a:pPr algn="l">
              <a:lnSpc>
                <a:spcPct val="95000"/>
              </a:lnSpc>
              <a:spcBef>
                <a:spcPct val="0"/>
              </a:spcBef>
            </a:pPr>
            <a:endParaRPr lang="en-US" dirty="0"/>
          </a:p>
          <a:p>
            <a:pPr algn="l">
              <a:lnSpc>
                <a:spcPct val="95000"/>
              </a:lnSpc>
              <a:spcBef>
                <a:spcPct val="0"/>
              </a:spcBef>
            </a:pPr>
            <a:r>
              <a:rPr lang="en-US" sz="2800" dirty="0">
                <a:solidFill>
                  <a:srgbClr val="000000"/>
                </a:solidFill>
                <a:latin typeface="Arial" charset="0"/>
              </a:rPr>
              <a:t>Step 2 : Merge the 2 </a:t>
            </a:r>
            <a:r>
              <a:rPr lang="en-US" sz="2800" dirty="0" smtClean="0">
                <a:solidFill>
                  <a:srgbClr val="000000"/>
                </a:solidFill>
                <a:latin typeface="Arial" charset="0"/>
              </a:rPr>
              <a:t>datasets</a:t>
            </a:r>
            <a:endParaRPr lang="en-US" sz="2800" dirty="0">
              <a:solidFill>
                <a:srgbClr val="000000"/>
              </a:solidFill>
              <a:latin typeface="Arial"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11268" name="Picture 4"/>
          <p:cNvPicPr>
            <a:picLocks noChangeAspect="1" noChangeArrowheads="1"/>
          </p:cNvPicPr>
          <p:nvPr/>
        </p:nvPicPr>
        <p:blipFill>
          <a:blip r:embed="rId3" cstate="print"/>
          <a:srcRect/>
          <a:stretch>
            <a:fillRect/>
          </a:stretch>
        </p:blipFill>
        <p:spPr bwMode="auto">
          <a:xfrm>
            <a:off x="508000" y="304800"/>
            <a:ext cx="9144000" cy="1271588"/>
          </a:xfrm>
          <a:prstGeom prst="rect">
            <a:avLst/>
          </a:prstGeom>
          <a:noFill/>
        </p:spPr>
      </p:pic>
      <p:sp>
        <p:nvSpPr>
          <p:cNvPr id="11265" name="Rectangle 1"/>
          <p:cNvSpPr>
            <a:spLocks noGrp="1" noChangeArrowheads="1"/>
          </p:cNvSpPr>
          <p:nvPr>
            <p:ph type="ctrTitle"/>
          </p:nvPr>
        </p:nvSpPr>
        <p:spPr>
          <a:xfrm>
            <a:off x="450850" y="304800"/>
            <a:ext cx="9258300" cy="1271588"/>
          </a:xfrm>
        </p:spPr>
        <p:txBody>
          <a:bodyPr lIns="0" tIns="0" rIns="0" bIns="0"/>
          <a:lstStyle/>
          <a:p>
            <a:pPr algn="l">
              <a:lnSpc>
                <a:spcPct val="95000"/>
              </a:lnSpc>
            </a:pPr>
            <a:r>
              <a:rPr lang="en-US" sz="4100" b="1" dirty="0">
                <a:solidFill>
                  <a:srgbClr val="000000"/>
                </a:solidFill>
                <a:latin typeface="Arial" charset="0"/>
              </a:rPr>
              <a:t>Disadvantages of DATA STEP</a:t>
            </a:r>
          </a:p>
        </p:txBody>
      </p:sp>
      <p:sp>
        <p:nvSpPr>
          <p:cNvPr id="11266" name="Rectangle 2"/>
          <p:cNvSpPr>
            <a:spLocks noGrp="1" noChangeArrowheads="1"/>
          </p:cNvSpPr>
          <p:nvPr>
            <p:ph type="subTitle" idx="1"/>
          </p:nvPr>
        </p:nvSpPr>
        <p:spPr>
          <a:xfrm>
            <a:off x="450850" y="1905000"/>
            <a:ext cx="9258300" cy="5105400"/>
          </a:xfrm>
        </p:spPr>
        <p:txBody>
          <a:bodyPr lIns="0" tIns="0" rIns="0" bIns="0"/>
          <a:lstStyle/>
          <a:p>
            <a:pPr lvl="1" indent="-342900" algn="l">
              <a:lnSpc>
                <a:spcPct val="95000"/>
              </a:lnSpc>
              <a:spcBef>
                <a:spcPct val="0"/>
              </a:spcBef>
              <a:buClr>
                <a:srgbClr val="000000"/>
              </a:buClr>
            </a:pPr>
            <a:endParaRPr lang="en-US" dirty="0" smtClean="0"/>
          </a:p>
          <a:p>
            <a:pPr lvl="1" indent="-342900" algn="l">
              <a:lnSpc>
                <a:spcPct val="95000"/>
              </a:lnSpc>
              <a:spcBef>
                <a:spcPct val="0"/>
              </a:spcBef>
              <a:buClr>
                <a:srgbClr val="000000"/>
              </a:buClr>
              <a:buFontTx/>
              <a:buChar char="•"/>
            </a:pPr>
            <a:r>
              <a:rPr lang="en-US" dirty="0" smtClean="0">
                <a:solidFill>
                  <a:srgbClr val="000000"/>
                </a:solidFill>
                <a:latin typeface="Arial" charset="0"/>
              </a:rPr>
              <a:t>Longer processing time because of sorting and merging operations.</a:t>
            </a:r>
          </a:p>
          <a:p>
            <a:pPr lvl="1" indent="-342900" algn="l">
              <a:lnSpc>
                <a:spcPct val="95000"/>
              </a:lnSpc>
              <a:spcBef>
                <a:spcPct val="0"/>
              </a:spcBef>
              <a:buClr>
                <a:srgbClr val="000000"/>
              </a:buClr>
              <a:buFontTx/>
              <a:buChar char="•"/>
            </a:pPr>
            <a:endParaRPr lang="en-US" dirty="0" smtClean="0">
              <a:solidFill>
                <a:srgbClr val="000000"/>
              </a:solidFill>
              <a:latin typeface="Arial" charset="0"/>
            </a:endParaRPr>
          </a:p>
          <a:p>
            <a:pPr lvl="1" indent="-342900" algn="l">
              <a:lnSpc>
                <a:spcPct val="95000"/>
              </a:lnSpc>
              <a:spcBef>
                <a:spcPct val="0"/>
              </a:spcBef>
              <a:buClr>
                <a:srgbClr val="000000"/>
              </a:buClr>
              <a:buFontTx/>
              <a:buChar char="•"/>
            </a:pPr>
            <a:r>
              <a:rPr lang="en-US" dirty="0" smtClean="0">
                <a:solidFill>
                  <a:srgbClr val="000000"/>
                </a:solidFill>
                <a:latin typeface="Arial" charset="0"/>
              </a:rPr>
              <a:t>There is a strong possibility that the dataset values are not unique. So the merge may not be one-to-one. In this case, it will give a Warning in the Log.</a:t>
            </a:r>
            <a:endParaRPr lang="en-US" dirty="0">
              <a:solidFill>
                <a:srgbClr val="000000"/>
              </a:solidFill>
              <a:latin typeface="Arial"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nSpc>
                <a:spcPct val="95000"/>
              </a:lnSpc>
              <a:spcBef>
                <a:spcPct val="0"/>
              </a:spcBef>
            </a:pPr>
            <a:r>
              <a:rPr lang="en-US" sz="2800" dirty="0" smtClean="0">
                <a:solidFill>
                  <a:srgbClr val="000000"/>
                </a:solidFill>
                <a:latin typeface="Arial" charset="0"/>
              </a:rPr>
              <a:t>PROC SQL is a cleaner approach compared to Data Step as there is no need for sorting the dataset prior to merging. Number of processing steps reduce substantially.</a:t>
            </a:r>
          </a:p>
          <a:p>
            <a:pPr>
              <a:lnSpc>
                <a:spcPct val="95000"/>
              </a:lnSpc>
              <a:spcBef>
                <a:spcPct val="0"/>
              </a:spcBef>
            </a:pPr>
            <a:endParaRPr lang="en-US" dirty="0" smtClean="0"/>
          </a:p>
          <a:p>
            <a:pPr lvl="1" indent="-342900">
              <a:lnSpc>
                <a:spcPct val="95000"/>
              </a:lnSpc>
              <a:spcBef>
                <a:spcPct val="0"/>
              </a:spcBef>
              <a:buClr>
                <a:srgbClr val="000000"/>
              </a:buClr>
              <a:buFontTx/>
              <a:buChar char="•"/>
            </a:pPr>
            <a:r>
              <a:rPr lang="en-US" sz="2000" dirty="0" smtClean="0">
                <a:solidFill>
                  <a:srgbClr val="000000"/>
                </a:solidFill>
                <a:latin typeface="Arial" charset="0"/>
              </a:rPr>
              <a:t>PROC SQL NOPRINT;</a:t>
            </a:r>
            <a:endParaRPr lang="en-US" dirty="0" smtClean="0"/>
          </a:p>
          <a:p>
            <a:pPr lvl="1" indent="-342900">
              <a:lnSpc>
                <a:spcPct val="95000"/>
              </a:lnSpc>
              <a:spcBef>
                <a:spcPct val="0"/>
              </a:spcBef>
              <a:buClr>
                <a:srgbClr val="000000"/>
              </a:buClr>
              <a:buFontTx/>
              <a:buChar char="•"/>
            </a:pPr>
            <a:r>
              <a:rPr lang="en-US" sz="2000" dirty="0" smtClean="0">
                <a:solidFill>
                  <a:srgbClr val="000000"/>
                </a:solidFill>
                <a:latin typeface="Arial" charset="0"/>
              </a:rPr>
              <a:t>  CREATE TABLE FINAL_DETAIL(DROP = V_DESC) AS </a:t>
            </a:r>
            <a:endParaRPr lang="en-US" dirty="0" smtClean="0"/>
          </a:p>
          <a:p>
            <a:pPr lvl="1" indent="-342900">
              <a:lnSpc>
                <a:spcPct val="95000"/>
              </a:lnSpc>
              <a:spcBef>
                <a:spcPct val="0"/>
              </a:spcBef>
              <a:buClr>
                <a:srgbClr val="000000"/>
              </a:buClr>
              <a:buFontTx/>
              <a:buChar char="•"/>
            </a:pPr>
            <a:r>
              <a:rPr lang="en-US" sz="2000" dirty="0" smtClean="0">
                <a:solidFill>
                  <a:srgbClr val="000000"/>
                </a:solidFill>
                <a:latin typeface="Arial" charset="0"/>
              </a:rPr>
              <a:t>    SELECT A.*,</a:t>
            </a:r>
            <a:endParaRPr lang="en-US" dirty="0" smtClean="0"/>
          </a:p>
          <a:p>
            <a:pPr lvl="1" indent="-342900">
              <a:lnSpc>
                <a:spcPct val="95000"/>
              </a:lnSpc>
              <a:spcBef>
                <a:spcPct val="0"/>
              </a:spcBef>
              <a:buClr>
                <a:srgbClr val="000000"/>
              </a:buClr>
              <a:buFontTx/>
              <a:buChar char="•"/>
            </a:pPr>
            <a:r>
              <a:rPr lang="en-US" sz="2000" dirty="0" smtClean="0">
                <a:solidFill>
                  <a:srgbClr val="000000"/>
                </a:solidFill>
                <a:latin typeface="Arial" charset="0"/>
              </a:rPr>
              <a:t>                   B.V_CODE</a:t>
            </a:r>
            <a:endParaRPr lang="en-US" dirty="0" smtClean="0"/>
          </a:p>
          <a:p>
            <a:pPr lvl="1" indent="-342900">
              <a:lnSpc>
                <a:spcPct val="95000"/>
              </a:lnSpc>
              <a:spcBef>
                <a:spcPct val="0"/>
              </a:spcBef>
              <a:buClr>
                <a:srgbClr val="000000"/>
              </a:buClr>
              <a:buFontTx/>
              <a:buChar char="•"/>
            </a:pPr>
            <a:r>
              <a:rPr lang="en-US" sz="2000" dirty="0" smtClean="0">
                <a:solidFill>
                  <a:srgbClr val="000000"/>
                </a:solidFill>
                <a:latin typeface="Arial" charset="0"/>
              </a:rPr>
              <a:t>    FROM DETAIL A,</a:t>
            </a:r>
            <a:endParaRPr lang="en-US" dirty="0" smtClean="0"/>
          </a:p>
          <a:p>
            <a:pPr lvl="1" indent="-342900">
              <a:lnSpc>
                <a:spcPct val="95000"/>
              </a:lnSpc>
              <a:spcBef>
                <a:spcPct val="0"/>
              </a:spcBef>
              <a:buClr>
                <a:srgbClr val="000000"/>
              </a:buClr>
              <a:buFontTx/>
              <a:buChar char="•"/>
            </a:pPr>
            <a:r>
              <a:rPr lang="en-US" sz="2000" dirty="0" smtClean="0">
                <a:solidFill>
                  <a:srgbClr val="000000"/>
                </a:solidFill>
                <a:latin typeface="Arial" charset="0"/>
              </a:rPr>
              <a:t>                MASTER B</a:t>
            </a:r>
            <a:endParaRPr lang="en-US" dirty="0" smtClean="0"/>
          </a:p>
          <a:p>
            <a:pPr lvl="1" indent="-342900">
              <a:lnSpc>
                <a:spcPct val="95000"/>
              </a:lnSpc>
              <a:spcBef>
                <a:spcPct val="0"/>
              </a:spcBef>
              <a:buClr>
                <a:srgbClr val="000000"/>
              </a:buClr>
              <a:buFontTx/>
              <a:buChar char="•"/>
            </a:pPr>
            <a:r>
              <a:rPr lang="en-US" sz="2000" dirty="0" smtClean="0">
                <a:solidFill>
                  <a:srgbClr val="000000"/>
                </a:solidFill>
                <a:latin typeface="Arial" charset="0"/>
              </a:rPr>
              <a:t>    WHERE A.V_NAME = B.V_DESC;</a:t>
            </a:r>
            <a:endParaRPr lang="en-US" dirty="0" smtClean="0"/>
          </a:p>
          <a:p>
            <a:pPr lvl="1" indent="-342900">
              <a:lnSpc>
                <a:spcPct val="95000"/>
              </a:lnSpc>
              <a:spcBef>
                <a:spcPct val="0"/>
              </a:spcBef>
              <a:buClr>
                <a:srgbClr val="000000"/>
              </a:buClr>
              <a:buFontTx/>
              <a:buChar char="•"/>
            </a:pPr>
            <a:r>
              <a:rPr lang="en-US" sz="2000" dirty="0" smtClean="0">
                <a:solidFill>
                  <a:srgbClr val="000000"/>
                </a:solidFill>
                <a:latin typeface="Arial" charset="0"/>
              </a:rPr>
              <a:t>QUIT;</a:t>
            </a:r>
          </a:p>
          <a:p>
            <a:pPr>
              <a:buNone/>
            </a:pPr>
            <a:endParaRPr lang="en-US" dirty="0"/>
          </a:p>
        </p:txBody>
      </p:sp>
      <p:sp>
        <p:nvSpPr>
          <p:cNvPr id="4" name="Rectangle 1"/>
          <p:cNvSpPr>
            <a:spLocks noGrp="1" noChangeArrowheads="1"/>
          </p:cNvSpPr>
          <p:nvPr>
            <p:ph type="title"/>
          </p:nvPr>
        </p:nvSpPr>
        <p:spPr/>
        <p:txBody>
          <a:bodyPr lIns="0" tIns="0" rIns="0" bIns="0"/>
          <a:lstStyle/>
          <a:p>
            <a:pPr algn="l">
              <a:lnSpc>
                <a:spcPct val="95000"/>
              </a:lnSpc>
            </a:pPr>
            <a:r>
              <a:rPr lang="en-US" sz="4100" b="1" dirty="0">
                <a:solidFill>
                  <a:srgbClr val="000000"/>
                </a:solidFill>
                <a:latin typeface="Arial" charset="0"/>
              </a:rPr>
              <a:t>PROC SQL approach</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15364" name="Picture 4"/>
          <p:cNvPicPr>
            <a:picLocks noChangeAspect="1" noChangeArrowheads="1"/>
          </p:cNvPicPr>
          <p:nvPr/>
        </p:nvPicPr>
        <p:blipFill>
          <a:blip r:embed="rId3" cstate="print"/>
          <a:srcRect/>
          <a:stretch>
            <a:fillRect/>
          </a:stretch>
        </p:blipFill>
        <p:spPr bwMode="auto">
          <a:xfrm>
            <a:off x="508000" y="304800"/>
            <a:ext cx="9144000" cy="1271588"/>
          </a:xfrm>
          <a:prstGeom prst="rect">
            <a:avLst/>
          </a:prstGeom>
          <a:noFill/>
        </p:spPr>
      </p:pic>
      <p:sp>
        <p:nvSpPr>
          <p:cNvPr id="15361" name="Rectangle 1"/>
          <p:cNvSpPr>
            <a:spLocks noGrp="1" noChangeArrowheads="1"/>
          </p:cNvSpPr>
          <p:nvPr>
            <p:ph type="ctrTitle"/>
          </p:nvPr>
        </p:nvSpPr>
        <p:spPr>
          <a:xfrm>
            <a:off x="450850" y="457200"/>
            <a:ext cx="9258300" cy="1119188"/>
          </a:xfrm>
        </p:spPr>
        <p:txBody>
          <a:bodyPr lIns="0" tIns="0" rIns="0" bIns="0"/>
          <a:lstStyle/>
          <a:p>
            <a:pPr algn="l">
              <a:lnSpc>
                <a:spcPct val="95000"/>
              </a:lnSpc>
            </a:pPr>
            <a:r>
              <a:rPr lang="en-US" sz="4100" b="1" dirty="0">
                <a:solidFill>
                  <a:srgbClr val="000000"/>
                </a:solidFill>
                <a:latin typeface="Arial" charset="0"/>
              </a:rPr>
              <a:t>DISADVANTAGES OF PROC SQL</a:t>
            </a:r>
          </a:p>
        </p:txBody>
      </p:sp>
      <p:sp>
        <p:nvSpPr>
          <p:cNvPr id="15362" name="Rectangle 2"/>
          <p:cNvSpPr>
            <a:spLocks noGrp="1" noChangeArrowheads="1"/>
          </p:cNvSpPr>
          <p:nvPr>
            <p:ph type="subTitle" idx="1"/>
          </p:nvPr>
        </p:nvSpPr>
        <p:spPr>
          <a:xfrm>
            <a:off x="450850" y="2209800"/>
            <a:ext cx="9258300" cy="4800600"/>
          </a:xfrm>
        </p:spPr>
        <p:txBody>
          <a:bodyPr lIns="0" tIns="0" rIns="0" bIns="0"/>
          <a:lstStyle/>
          <a:p>
            <a:pPr lvl="1" indent="-342900" algn="l">
              <a:lnSpc>
                <a:spcPct val="95000"/>
              </a:lnSpc>
              <a:spcBef>
                <a:spcPct val="0"/>
              </a:spcBef>
              <a:buClr>
                <a:srgbClr val="000000"/>
              </a:buClr>
              <a:buFontTx/>
              <a:buAutoNum type="arabicPeriod"/>
            </a:pPr>
            <a:r>
              <a:rPr lang="en-US" dirty="0">
                <a:solidFill>
                  <a:srgbClr val="000000"/>
                </a:solidFill>
                <a:latin typeface="Arial" charset="0"/>
              </a:rPr>
              <a:t>For the huge dataset PROC SQL takes longer processing time</a:t>
            </a:r>
            <a:r>
              <a:rPr lang="en-US" dirty="0" smtClean="0">
                <a:solidFill>
                  <a:srgbClr val="000000"/>
                </a:solidFill>
                <a:latin typeface="Arial" charset="0"/>
              </a:rPr>
              <a:t>.</a:t>
            </a:r>
          </a:p>
          <a:p>
            <a:pPr lvl="1" indent="-342900" algn="l">
              <a:lnSpc>
                <a:spcPct val="95000"/>
              </a:lnSpc>
              <a:spcBef>
                <a:spcPct val="0"/>
              </a:spcBef>
              <a:buClr>
                <a:srgbClr val="000000"/>
              </a:buClr>
              <a:buFontTx/>
              <a:buAutoNum type="arabicPeriod"/>
            </a:pPr>
            <a:endParaRPr lang="en-US" dirty="0" smtClean="0">
              <a:solidFill>
                <a:srgbClr val="000000"/>
              </a:solidFill>
              <a:latin typeface="Arial" charset="0"/>
            </a:endParaRPr>
          </a:p>
          <a:p>
            <a:pPr lvl="1" indent="-342900" algn="l">
              <a:lnSpc>
                <a:spcPct val="95000"/>
              </a:lnSpc>
              <a:spcBef>
                <a:spcPct val="0"/>
              </a:spcBef>
              <a:buClr>
                <a:srgbClr val="000000"/>
              </a:buClr>
            </a:pPr>
            <a:endParaRPr lang="en-US" dirty="0"/>
          </a:p>
          <a:p>
            <a:pPr lvl="1" indent="-342900" algn="l">
              <a:lnSpc>
                <a:spcPct val="95000"/>
              </a:lnSpc>
              <a:spcBef>
                <a:spcPct val="0"/>
              </a:spcBef>
              <a:buClr>
                <a:srgbClr val="000000"/>
              </a:buClr>
            </a:pPr>
            <a:r>
              <a:rPr lang="en-US" dirty="0" smtClean="0">
                <a:solidFill>
                  <a:srgbClr val="000000"/>
                </a:solidFill>
                <a:latin typeface="Arial" charset="0"/>
              </a:rPr>
              <a:t>2. In </a:t>
            </a:r>
            <a:r>
              <a:rPr lang="en-US" dirty="0">
                <a:solidFill>
                  <a:srgbClr val="000000"/>
                </a:solidFill>
                <a:latin typeface="Arial" charset="0"/>
              </a:rPr>
              <a:t>cases where the merge is on “Not Equal”, it becomes a fuzzy merge. For a large dataset, it becomes practically impossible to perform visual check.</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08000" y="1645920"/>
            <a:ext cx="9144000" cy="5288280"/>
          </a:xfrm>
        </p:spPr>
        <p:txBody>
          <a:bodyPr>
            <a:normAutofit lnSpcReduction="10000"/>
          </a:bodyPr>
          <a:lstStyle/>
          <a:p>
            <a:pPr>
              <a:lnSpc>
                <a:spcPct val="95000"/>
              </a:lnSpc>
              <a:spcBef>
                <a:spcPct val="0"/>
              </a:spcBef>
            </a:pPr>
            <a:r>
              <a:rPr lang="en-US" sz="2200" dirty="0" smtClean="0">
                <a:solidFill>
                  <a:srgbClr val="000000"/>
                </a:solidFill>
                <a:latin typeface="Arial" charset="0"/>
              </a:rPr>
              <a:t>DATA FMT (RENAME = (V_CODE = START));</a:t>
            </a:r>
            <a:endParaRPr lang="en-US" sz="2200" dirty="0" smtClean="0"/>
          </a:p>
          <a:p>
            <a:pPr>
              <a:lnSpc>
                <a:spcPct val="95000"/>
              </a:lnSpc>
              <a:spcBef>
                <a:spcPct val="0"/>
              </a:spcBef>
            </a:pPr>
            <a:r>
              <a:rPr lang="en-US" sz="2200" dirty="0" smtClean="0">
                <a:solidFill>
                  <a:srgbClr val="000000"/>
                </a:solidFill>
                <a:latin typeface="Arial" charset="0"/>
              </a:rPr>
              <a:t>  RETAIN FMTNAME ‘$KEY’</a:t>
            </a:r>
            <a:endParaRPr lang="en-US" sz="2200" dirty="0" smtClean="0"/>
          </a:p>
          <a:p>
            <a:pPr>
              <a:lnSpc>
                <a:spcPct val="95000"/>
              </a:lnSpc>
              <a:spcBef>
                <a:spcPct val="0"/>
              </a:spcBef>
            </a:pPr>
            <a:r>
              <a:rPr lang="en-US" sz="2200" dirty="0" smtClean="0">
                <a:solidFill>
                  <a:srgbClr val="000000"/>
                </a:solidFill>
                <a:latin typeface="Arial" charset="0"/>
              </a:rPr>
              <a:t>  TYPE ‘C’</a:t>
            </a:r>
            <a:endParaRPr lang="en-US" sz="2200" dirty="0" smtClean="0"/>
          </a:p>
          <a:p>
            <a:pPr>
              <a:lnSpc>
                <a:spcPct val="95000"/>
              </a:lnSpc>
              <a:spcBef>
                <a:spcPct val="0"/>
              </a:spcBef>
            </a:pPr>
            <a:r>
              <a:rPr lang="en-US" sz="2200" dirty="0" smtClean="0">
                <a:solidFill>
                  <a:srgbClr val="000000"/>
                </a:solidFill>
                <a:latin typeface="Arial" charset="0"/>
              </a:rPr>
              <a:t>  LABEL ‘Y’;</a:t>
            </a:r>
            <a:endParaRPr lang="en-US" sz="2200" dirty="0" smtClean="0"/>
          </a:p>
          <a:p>
            <a:pPr>
              <a:lnSpc>
                <a:spcPct val="95000"/>
              </a:lnSpc>
              <a:spcBef>
                <a:spcPct val="0"/>
              </a:spcBef>
            </a:pPr>
            <a:r>
              <a:rPr lang="en-US" sz="2200" dirty="0" smtClean="0">
                <a:solidFill>
                  <a:srgbClr val="000000"/>
                </a:solidFill>
                <a:latin typeface="Arial" charset="0"/>
              </a:rPr>
              <a:t>  SET TEMP;</a:t>
            </a:r>
            <a:endParaRPr lang="en-US" sz="2200" dirty="0" smtClean="0"/>
          </a:p>
          <a:p>
            <a:pPr>
              <a:lnSpc>
                <a:spcPct val="95000"/>
              </a:lnSpc>
              <a:spcBef>
                <a:spcPct val="0"/>
              </a:spcBef>
            </a:pPr>
            <a:r>
              <a:rPr lang="en-US" sz="2200" dirty="0" smtClean="0">
                <a:solidFill>
                  <a:srgbClr val="000000"/>
                </a:solidFill>
                <a:latin typeface="Arial" charset="0"/>
              </a:rPr>
              <a:t>RUN;</a:t>
            </a:r>
          </a:p>
          <a:p>
            <a:pPr>
              <a:lnSpc>
                <a:spcPct val="95000"/>
              </a:lnSpc>
              <a:spcBef>
                <a:spcPct val="0"/>
              </a:spcBef>
            </a:pPr>
            <a:endParaRPr lang="en-US" sz="2200" dirty="0" smtClean="0"/>
          </a:p>
          <a:p>
            <a:pPr>
              <a:lnSpc>
                <a:spcPct val="95000"/>
              </a:lnSpc>
              <a:spcBef>
                <a:spcPct val="0"/>
              </a:spcBef>
            </a:pPr>
            <a:r>
              <a:rPr lang="en-US" sz="2200" dirty="0" smtClean="0">
                <a:solidFill>
                  <a:srgbClr val="000000"/>
                </a:solidFill>
                <a:latin typeface="Arial" charset="0"/>
              </a:rPr>
              <a:t>PROC FORMAT </a:t>
            </a:r>
          </a:p>
          <a:p>
            <a:pPr>
              <a:lnSpc>
                <a:spcPct val="95000"/>
              </a:lnSpc>
              <a:spcBef>
                <a:spcPct val="0"/>
              </a:spcBef>
            </a:pPr>
            <a:r>
              <a:rPr lang="en-US" sz="2200" dirty="0" smtClean="0">
                <a:solidFill>
                  <a:srgbClr val="000000"/>
                </a:solidFill>
                <a:latin typeface="Arial" charset="0"/>
              </a:rPr>
              <a:t>           CNTLIN = FMT;</a:t>
            </a:r>
            <a:endParaRPr lang="en-US" sz="2200" dirty="0" smtClean="0"/>
          </a:p>
          <a:p>
            <a:pPr>
              <a:lnSpc>
                <a:spcPct val="95000"/>
              </a:lnSpc>
              <a:spcBef>
                <a:spcPct val="0"/>
              </a:spcBef>
            </a:pPr>
            <a:r>
              <a:rPr lang="en-US" sz="2200" dirty="0" smtClean="0">
                <a:solidFill>
                  <a:srgbClr val="000000"/>
                </a:solidFill>
                <a:latin typeface="Arial" charset="0"/>
              </a:rPr>
              <a:t>RUN;</a:t>
            </a:r>
          </a:p>
          <a:p>
            <a:pPr>
              <a:lnSpc>
                <a:spcPct val="95000"/>
              </a:lnSpc>
              <a:spcBef>
                <a:spcPct val="0"/>
              </a:spcBef>
            </a:pPr>
            <a:endParaRPr lang="en-US" sz="2200" dirty="0" smtClean="0"/>
          </a:p>
          <a:p>
            <a:pPr>
              <a:lnSpc>
                <a:spcPct val="95000"/>
              </a:lnSpc>
              <a:spcBef>
                <a:spcPct val="0"/>
              </a:spcBef>
            </a:pPr>
            <a:r>
              <a:rPr lang="en-US" sz="2200" dirty="0" smtClean="0">
                <a:solidFill>
                  <a:srgbClr val="000000"/>
                </a:solidFill>
                <a:latin typeface="Arial" charset="0"/>
              </a:rPr>
              <a:t>DATA _NULL_;</a:t>
            </a:r>
            <a:endParaRPr lang="en-US" sz="2200" dirty="0" smtClean="0"/>
          </a:p>
          <a:p>
            <a:pPr>
              <a:lnSpc>
                <a:spcPct val="95000"/>
              </a:lnSpc>
              <a:spcBef>
                <a:spcPct val="0"/>
              </a:spcBef>
            </a:pPr>
            <a:r>
              <a:rPr lang="en-US" sz="2200" dirty="0" smtClean="0">
                <a:solidFill>
                  <a:srgbClr val="000000"/>
                </a:solidFill>
                <a:latin typeface="Arial" charset="0"/>
              </a:rPr>
              <a:t>  INFILE DETAIL;</a:t>
            </a:r>
            <a:endParaRPr lang="en-US" sz="2200" dirty="0" smtClean="0"/>
          </a:p>
          <a:p>
            <a:pPr>
              <a:lnSpc>
                <a:spcPct val="95000"/>
              </a:lnSpc>
              <a:spcBef>
                <a:spcPct val="0"/>
              </a:spcBef>
            </a:pPr>
            <a:r>
              <a:rPr lang="en-US" sz="2200" dirty="0" smtClean="0">
                <a:solidFill>
                  <a:srgbClr val="000000"/>
                </a:solidFill>
                <a:latin typeface="Arial" charset="0"/>
              </a:rPr>
              <a:t>  FILE EXTRACT;</a:t>
            </a:r>
            <a:endParaRPr lang="en-US" sz="2200" dirty="0" smtClean="0"/>
          </a:p>
          <a:p>
            <a:pPr>
              <a:lnSpc>
                <a:spcPct val="95000"/>
              </a:lnSpc>
              <a:spcBef>
                <a:spcPct val="0"/>
              </a:spcBef>
            </a:pPr>
            <a:r>
              <a:rPr lang="en-US" sz="2200" dirty="0" smtClean="0">
                <a:solidFill>
                  <a:srgbClr val="000000"/>
                </a:solidFill>
                <a:latin typeface="Arial" charset="0"/>
              </a:rPr>
              <a:t>  IF PUT(V_CODE, $KEY.) = ‘Y’ </a:t>
            </a:r>
          </a:p>
          <a:p>
            <a:pPr>
              <a:lnSpc>
                <a:spcPct val="95000"/>
              </a:lnSpc>
              <a:spcBef>
                <a:spcPct val="0"/>
              </a:spcBef>
            </a:pPr>
            <a:r>
              <a:rPr lang="en-US" sz="2200" dirty="0" smtClean="0">
                <a:solidFill>
                  <a:srgbClr val="000000"/>
                </a:solidFill>
                <a:latin typeface="Arial" charset="0"/>
              </a:rPr>
              <a:t>      THEN PUT _INFILE_;</a:t>
            </a:r>
            <a:endParaRPr lang="en-US" sz="2200" dirty="0" smtClean="0"/>
          </a:p>
          <a:p>
            <a:pPr>
              <a:lnSpc>
                <a:spcPct val="95000"/>
              </a:lnSpc>
              <a:spcBef>
                <a:spcPct val="0"/>
              </a:spcBef>
            </a:pPr>
            <a:r>
              <a:rPr lang="en-US" sz="2200" dirty="0" smtClean="0">
                <a:solidFill>
                  <a:srgbClr val="000000"/>
                </a:solidFill>
                <a:latin typeface="Arial" charset="0"/>
              </a:rPr>
              <a:t>RUN;</a:t>
            </a:r>
          </a:p>
          <a:p>
            <a:pPr>
              <a:buNone/>
            </a:pPr>
            <a:endParaRPr lang="en-US" dirty="0"/>
          </a:p>
        </p:txBody>
      </p:sp>
      <p:sp>
        <p:nvSpPr>
          <p:cNvPr id="3" name="Title 2"/>
          <p:cNvSpPr>
            <a:spLocks noGrp="1"/>
          </p:cNvSpPr>
          <p:nvPr>
            <p:ph type="title"/>
          </p:nvPr>
        </p:nvSpPr>
        <p:spPr/>
        <p:txBody>
          <a:bodyPr/>
          <a:lstStyle/>
          <a:p>
            <a:r>
              <a:rPr lang="en-US" sz="4800" dirty="0" smtClean="0">
                <a:solidFill>
                  <a:srgbClr val="000000"/>
                </a:solidFill>
                <a:latin typeface="Arial" charset="0"/>
              </a:rPr>
              <a:t>PROC FORMAT approach</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17412" name="Picture 4"/>
          <p:cNvPicPr>
            <a:picLocks noChangeAspect="1" noChangeArrowheads="1"/>
          </p:cNvPicPr>
          <p:nvPr/>
        </p:nvPicPr>
        <p:blipFill>
          <a:blip r:embed="rId3" cstate="print"/>
          <a:srcRect/>
          <a:stretch>
            <a:fillRect/>
          </a:stretch>
        </p:blipFill>
        <p:spPr bwMode="auto">
          <a:xfrm>
            <a:off x="508000" y="304800"/>
            <a:ext cx="9144000" cy="1271588"/>
          </a:xfrm>
          <a:prstGeom prst="rect">
            <a:avLst/>
          </a:prstGeom>
          <a:noFill/>
        </p:spPr>
      </p:pic>
      <p:sp>
        <p:nvSpPr>
          <p:cNvPr id="17409" name="Rectangle 1"/>
          <p:cNvSpPr>
            <a:spLocks noGrp="1" noChangeArrowheads="1"/>
          </p:cNvSpPr>
          <p:nvPr>
            <p:ph type="ctrTitle"/>
          </p:nvPr>
        </p:nvSpPr>
        <p:spPr>
          <a:xfrm>
            <a:off x="450850" y="304800"/>
            <a:ext cx="9258300" cy="1143000"/>
          </a:xfrm>
        </p:spPr>
        <p:txBody>
          <a:bodyPr lIns="0" tIns="0" rIns="0" bIns="0"/>
          <a:lstStyle/>
          <a:p>
            <a:pPr algn="l">
              <a:lnSpc>
                <a:spcPct val="95000"/>
              </a:lnSpc>
            </a:pPr>
            <a:r>
              <a:rPr lang="en-US" sz="4100" b="1" dirty="0">
                <a:solidFill>
                  <a:srgbClr val="000000"/>
                </a:solidFill>
                <a:latin typeface="Arial" charset="0"/>
              </a:rPr>
              <a:t>Disadvantage of PROC FORMAT</a:t>
            </a:r>
          </a:p>
        </p:txBody>
      </p:sp>
      <p:sp>
        <p:nvSpPr>
          <p:cNvPr id="17410" name="Rectangle 2"/>
          <p:cNvSpPr>
            <a:spLocks noGrp="1" noChangeArrowheads="1"/>
          </p:cNvSpPr>
          <p:nvPr>
            <p:ph type="subTitle" idx="1"/>
          </p:nvPr>
        </p:nvSpPr>
        <p:spPr>
          <a:xfrm>
            <a:off x="450850" y="2133600"/>
            <a:ext cx="9258300" cy="4876800"/>
          </a:xfrm>
        </p:spPr>
        <p:txBody>
          <a:bodyPr lIns="0" tIns="0" rIns="0" bIns="0"/>
          <a:lstStyle/>
          <a:p>
            <a:pPr lvl="1" indent="-342900" algn="l">
              <a:lnSpc>
                <a:spcPct val="95000"/>
              </a:lnSpc>
              <a:spcBef>
                <a:spcPct val="0"/>
              </a:spcBef>
              <a:buClr>
                <a:srgbClr val="000000"/>
              </a:buClr>
              <a:buFontTx/>
              <a:buChar char="•"/>
            </a:pPr>
            <a:r>
              <a:rPr lang="en-US" dirty="0">
                <a:solidFill>
                  <a:srgbClr val="000000"/>
                </a:solidFill>
                <a:latin typeface="Arial" charset="0"/>
              </a:rPr>
              <a:t>There isn’t much of a disadvantage except that we have to write multiple data step. </a:t>
            </a:r>
            <a:endParaRPr lang="en-US" dirty="0" smtClean="0">
              <a:solidFill>
                <a:srgbClr val="000000"/>
              </a:solidFill>
              <a:latin typeface="Arial" charset="0"/>
            </a:endParaRPr>
          </a:p>
          <a:p>
            <a:pPr lvl="1" indent="-342900" algn="l">
              <a:lnSpc>
                <a:spcPct val="95000"/>
              </a:lnSpc>
              <a:spcBef>
                <a:spcPct val="0"/>
              </a:spcBef>
              <a:buClr>
                <a:srgbClr val="000000"/>
              </a:buClr>
              <a:buFontTx/>
              <a:buChar char="•"/>
            </a:pPr>
            <a:endParaRPr lang="en-US" dirty="0" smtClean="0">
              <a:solidFill>
                <a:srgbClr val="000000"/>
              </a:solidFill>
              <a:latin typeface="Arial" charset="0"/>
            </a:endParaRPr>
          </a:p>
          <a:p>
            <a:pPr lvl="1" indent="-342900" algn="l">
              <a:lnSpc>
                <a:spcPct val="95000"/>
              </a:lnSpc>
              <a:spcBef>
                <a:spcPct val="0"/>
              </a:spcBef>
              <a:buClr>
                <a:srgbClr val="000000"/>
              </a:buClr>
              <a:buFontTx/>
              <a:buChar char="•"/>
            </a:pPr>
            <a:endParaRPr lang="en-US" dirty="0"/>
          </a:p>
          <a:p>
            <a:pPr lvl="1" indent="-342900" algn="l">
              <a:lnSpc>
                <a:spcPct val="95000"/>
              </a:lnSpc>
              <a:spcBef>
                <a:spcPct val="0"/>
              </a:spcBef>
              <a:buClr>
                <a:srgbClr val="000000"/>
              </a:buClr>
              <a:buFontTx/>
              <a:buChar char="•"/>
            </a:pPr>
            <a:r>
              <a:rPr lang="en-US" dirty="0">
                <a:solidFill>
                  <a:srgbClr val="000000"/>
                </a:solidFill>
                <a:latin typeface="Arial" charset="0"/>
              </a:rPr>
              <a:t>Also, this code is so intricately written and hence complicated version of this would make debugging difficult.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18433" name="Rectangle 1"/>
          <p:cNvSpPr>
            <a:spLocks noGrp="1" noChangeArrowheads="1"/>
          </p:cNvSpPr>
          <p:nvPr>
            <p:ph type="ctrTitle"/>
          </p:nvPr>
        </p:nvSpPr>
        <p:spPr>
          <a:xfrm>
            <a:off x="279400" y="990600"/>
            <a:ext cx="9259887" cy="1271588"/>
          </a:xfrm>
        </p:spPr>
        <p:txBody>
          <a:bodyPr lIns="0" tIns="0" rIns="0" bIns="0"/>
          <a:lstStyle/>
          <a:p>
            <a:pPr algn="ctr">
              <a:lnSpc>
                <a:spcPct val="95000"/>
              </a:lnSpc>
            </a:pPr>
            <a:r>
              <a:rPr lang="en-US" sz="5400" b="1" dirty="0">
                <a:solidFill>
                  <a:srgbClr val="000000"/>
                </a:solidFill>
                <a:latin typeface="Arial" charset="0"/>
              </a:rPr>
              <a:t>HASH Table Approach</a:t>
            </a:r>
          </a:p>
        </p:txBody>
      </p:sp>
      <p:sp>
        <p:nvSpPr>
          <p:cNvPr id="7" name="Rectangle 6"/>
          <p:cNvSpPr/>
          <p:nvPr/>
        </p:nvSpPr>
        <p:spPr>
          <a:xfrm>
            <a:off x="736600" y="2667000"/>
            <a:ext cx="8153400" cy="3785652"/>
          </a:xfrm>
          <a:prstGeom prst="rect">
            <a:avLst/>
          </a:prstGeom>
        </p:spPr>
        <p:txBody>
          <a:bodyPr wrap="square">
            <a:spAutoFit/>
          </a:bodyPr>
          <a:lstStyle/>
          <a:p>
            <a:r>
              <a:rPr lang="en-US" dirty="0" smtClean="0">
                <a:solidFill>
                  <a:srgbClr val="000000"/>
                </a:solidFill>
                <a:latin typeface="Arial" charset="0"/>
              </a:rPr>
              <a:t>Step 1: Declaring the Hash Object.</a:t>
            </a:r>
          </a:p>
          <a:p>
            <a:endParaRPr lang="en-US" dirty="0">
              <a:solidFill>
                <a:srgbClr val="000000"/>
              </a:solidFill>
              <a:latin typeface="Arial" charset="0"/>
            </a:endParaRPr>
          </a:p>
          <a:p>
            <a:r>
              <a:rPr lang="en-US" dirty="0" smtClean="0">
                <a:solidFill>
                  <a:srgbClr val="000000"/>
                </a:solidFill>
                <a:latin typeface="Arial" charset="0"/>
              </a:rPr>
              <a:t>Step 2: Defining the Hash Object.</a:t>
            </a:r>
          </a:p>
          <a:p>
            <a:endParaRPr lang="en-US" dirty="0">
              <a:solidFill>
                <a:srgbClr val="000000"/>
              </a:solidFill>
              <a:latin typeface="Arial" charset="0"/>
            </a:endParaRPr>
          </a:p>
          <a:p>
            <a:r>
              <a:rPr lang="en-US" dirty="0" smtClean="0">
                <a:solidFill>
                  <a:srgbClr val="000000"/>
                </a:solidFill>
                <a:latin typeface="Arial" charset="0"/>
              </a:rPr>
              <a:t>Step 3: Calling the Hash Object.</a:t>
            </a:r>
          </a:p>
          <a:p>
            <a:endParaRPr lang="en-US" dirty="0">
              <a:solidFill>
                <a:srgbClr val="000000"/>
              </a:solidFill>
              <a:latin typeface="Arial" charset="0"/>
            </a:endParaRPr>
          </a:p>
          <a:p>
            <a:r>
              <a:rPr lang="en-US" dirty="0" smtClean="0">
                <a:solidFill>
                  <a:srgbClr val="000000"/>
                </a:solidFill>
                <a:latin typeface="Arial" charset="0"/>
              </a:rPr>
              <a:t>These are done in the same Data Step.</a:t>
            </a:r>
          </a:p>
          <a:p>
            <a:endParaRPr lang="en-US" dirty="0">
              <a:solidFill>
                <a:srgbClr val="000000"/>
              </a:solidFill>
              <a:latin typeface="Arial" charset="0"/>
            </a:endParaRPr>
          </a:p>
          <a:p>
            <a:endParaRPr lang="en-US" dirty="0" smtClean="0">
              <a:solidFill>
                <a:srgbClr val="000000"/>
              </a:solidFill>
              <a:latin typeface="Arial" charset="0"/>
            </a:endParaRPr>
          </a:p>
          <a:p>
            <a:endParaRPr lang="en-US" dirty="0">
              <a:solidFill>
                <a:srgbClr val="000000"/>
              </a:solidFill>
              <a:latin typeface="Arial"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03200" y="1981200"/>
            <a:ext cx="9728200" cy="4647848"/>
          </a:xfrm>
        </p:spPr>
        <p:txBody>
          <a:bodyPr/>
          <a:lstStyle/>
          <a:p>
            <a:pPr lvl="1" indent="-342900">
              <a:lnSpc>
                <a:spcPct val="95000"/>
              </a:lnSpc>
              <a:spcBef>
                <a:spcPct val="0"/>
              </a:spcBef>
              <a:buClr>
                <a:srgbClr val="000000"/>
              </a:buClr>
              <a:buFontTx/>
              <a:buChar char="•"/>
            </a:pPr>
            <a:r>
              <a:rPr lang="en-US" sz="2000" b="1" dirty="0" smtClean="0">
                <a:solidFill>
                  <a:srgbClr val="000000"/>
                </a:solidFill>
                <a:latin typeface="Arial" charset="0"/>
              </a:rPr>
              <a:t>Data DETAIL; </a:t>
            </a:r>
            <a:r>
              <a:rPr lang="en-US" sz="2000" dirty="0" smtClean="0">
                <a:solidFill>
                  <a:srgbClr val="000000"/>
                </a:solidFill>
                <a:latin typeface="Arial" charset="0"/>
              </a:rPr>
              <a:t>*</a:t>
            </a:r>
            <a:r>
              <a:rPr lang="en-US" sz="1600" i="1" dirty="0" smtClean="0">
                <a:solidFill>
                  <a:srgbClr val="000000"/>
                </a:solidFill>
                <a:latin typeface="Arial" charset="0"/>
              </a:rPr>
              <a:t>&lt; Name of the output dataset &gt;*</a:t>
            </a:r>
            <a:endParaRPr lang="en-US" dirty="0" smtClean="0"/>
          </a:p>
          <a:p>
            <a:pPr lvl="1" indent="-342900">
              <a:lnSpc>
                <a:spcPct val="95000"/>
              </a:lnSpc>
              <a:spcBef>
                <a:spcPct val="0"/>
              </a:spcBef>
              <a:buClr>
                <a:srgbClr val="000000"/>
              </a:buClr>
              <a:buFontTx/>
              <a:buChar char="•"/>
            </a:pPr>
            <a:r>
              <a:rPr lang="en-US" sz="2000" dirty="0" smtClean="0">
                <a:solidFill>
                  <a:srgbClr val="000000"/>
                </a:solidFill>
                <a:latin typeface="Arial" charset="0"/>
              </a:rPr>
              <a:t>  </a:t>
            </a:r>
            <a:r>
              <a:rPr lang="en-US" sz="2000" b="1" dirty="0" smtClean="0">
                <a:solidFill>
                  <a:srgbClr val="000000"/>
                </a:solidFill>
                <a:latin typeface="Arial" charset="0"/>
              </a:rPr>
              <a:t>set MYLIB.MASTER point = _n_; </a:t>
            </a:r>
            <a:r>
              <a:rPr lang="en-US" sz="1600" i="1" dirty="0" smtClean="0">
                <a:solidFill>
                  <a:srgbClr val="000000"/>
                </a:solidFill>
                <a:latin typeface="Arial" charset="0"/>
              </a:rPr>
              <a:t>*&lt;Calling the reference dataset&gt;*</a:t>
            </a:r>
            <a:endParaRPr lang="en-US" sz="1600" i="1" dirty="0" smtClean="0"/>
          </a:p>
          <a:p>
            <a:pPr lvl="1" indent="-342900">
              <a:lnSpc>
                <a:spcPct val="95000"/>
              </a:lnSpc>
              <a:spcBef>
                <a:spcPct val="0"/>
              </a:spcBef>
              <a:buClr>
                <a:srgbClr val="000000"/>
              </a:buClr>
              <a:buFontTx/>
              <a:buChar char="•"/>
            </a:pPr>
            <a:r>
              <a:rPr lang="en-US" sz="2000" dirty="0" smtClean="0">
                <a:solidFill>
                  <a:srgbClr val="000000"/>
                </a:solidFill>
                <a:latin typeface="Arial" charset="0"/>
              </a:rPr>
              <a:t>  </a:t>
            </a:r>
            <a:r>
              <a:rPr lang="en-US" sz="2000" b="1" dirty="0" smtClean="0">
                <a:solidFill>
                  <a:srgbClr val="000000"/>
                </a:solidFill>
                <a:latin typeface="Arial" charset="0"/>
              </a:rPr>
              <a:t>declare hash FRMT</a:t>
            </a:r>
          </a:p>
          <a:p>
            <a:pPr lvl="1" indent="-342900">
              <a:lnSpc>
                <a:spcPct val="95000"/>
              </a:lnSpc>
              <a:spcBef>
                <a:spcPct val="0"/>
              </a:spcBef>
              <a:buClr>
                <a:srgbClr val="000000"/>
              </a:buClr>
              <a:buFontTx/>
              <a:buChar char="•"/>
            </a:pPr>
            <a:r>
              <a:rPr lang="en-US" sz="2000" b="1" dirty="0" smtClean="0">
                <a:solidFill>
                  <a:srgbClr val="000000"/>
                </a:solidFill>
                <a:latin typeface="Arial" charset="0"/>
              </a:rPr>
              <a:t>       (dataset: ‘MYLIB.MASTER', hashexp:10); </a:t>
            </a:r>
            <a:r>
              <a:rPr lang="en-US" sz="1600" dirty="0" smtClean="0">
                <a:solidFill>
                  <a:srgbClr val="000000"/>
                </a:solidFill>
                <a:latin typeface="Arial" charset="0"/>
              </a:rPr>
              <a:t>*&lt;declaring the hash object FRMT&gt;*                             </a:t>
            </a:r>
            <a:endParaRPr lang="en-US" dirty="0" smtClean="0"/>
          </a:p>
          <a:p>
            <a:pPr lvl="1" indent="-342900">
              <a:lnSpc>
                <a:spcPct val="95000"/>
              </a:lnSpc>
              <a:spcBef>
                <a:spcPct val="0"/>
              </a:spcBef>
              <a:buClr>
                <a:srgbClr val="000000"/>
              </a:buClr>
              <a:buNone/>
            </a:pPr>
            <a:endParaRPr lang="en-US" sz="1600" dirty="0" smtClean="0">
              <a:solidFill>
                <a:srgbClr val="000000"/>
              </a:solidFill>
              <a:latin typeface="Arial" charset="0"/>
            </a:endParaRPr>
          </a:p>
          <a:p>
            <a:pPr>
              <a:buNone/>
            </a:pPr>
            <a:endParaRPr lang="en-US" dirty="0"/>
          </a:p>
        </p:txBody>
      </p:sp>
      <p:sp>
        <p:nvSpPr>
          <p:cNvPr id="3" name="Title 2"/>
          <p:cNvSpPr>
            <a:spLocks noGrp="1"/>
          </p:cNvSpPr>
          <p:nvPr>
            <p:ph type="title"/>
          </p:nvPr>
        </p:nvSpPr>
        <p:spPr/>
        <p:txBody>
          <a:bodyPr>
            <a:normAutofit fontScale="90000"/>
          </a:bodyPr>
          <a:lstStyle/>
          <a:p>
            <a:r>
              <a:rPr lang="en-US" sz="4800" dirty="0" smtClean="0">
                <a:solidFill>
                  <a:srgbClr val="000000"/>
                </a:solidFill>
                <a:latin typeface="Arial" charset="0"/>
              </a:rPr>
              <a:t>Declaring the Hash Object (FRMT)</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lvl="1" indent="-342900">
              <a:lnSpc>
                <a:spcPct val="95000"/>
              </a:lnSpc>
              <a:spcBef>
                <a:spcPct val="0"/>
              </a:spcBef>
              <a:buClr>
                <a:srgbClr val="000000"/>
              </a:buClr>
              <a:buFontTx/>
              <a:buChar char="•"/>
            </a:pPr>
            <a:r>
              <a:rPr lang="en-US" sz="2000" b="1" dirty="0" err="1" smtClean="0">
                <a:solidFill>
                  <a:srgbClr val="000000"/>
                </a:solidFill>
                <a:latin typeface="Arial" charset="0"/>
              </a:rPr>
              <a:t>FRMT.DefineKey</a:t>
            </a:r>
            <a:r>
              <a:rPr lang="en-US" sz="2000" b="1" dirty="0" smtClean="0">
                <a:solidFill>
                  <a:srgbClr val="000000"/>
                </a:solidFill>
                <a:latin typeface="Arial" charset="0"/>
              </a:rPr>
              <a:t>(‘V_NAME');</a:t>
            </a:r>
            <a:r>
              <a:rPr lang="en-US" sz="1600" dirty="0" smtClean="0">
                <a:solidFill>
                  <a:srgbClr val="000000"/>
                </a:solidFill>
                <a:latin typeface="Arial" charset="0"/>
              </a:rPr>
              <a:t>*&lt;DEFINEKEY is the </a:t>
            </a:r>
          </a:p>
          <a:p>
            <a:pPr lvl="1" indent="-342900">
              <a:lnSpc>
                <a:spcPct val="95000"/>
              </a:lnSpc>
              <a:spcBef>
                <a:spcPct val="0"/>
              </a:spcBef>
              <a:buClr>
                <a:srgbClr val="000000"/>
              </a:buClr>
              <a:buFontTx/>
              <a:buChar char="•"/>
            </a:pPr>
            <a:r>
              <a:rPr lang="en-US" sz="1600" dirty="0" smtClean="0">
                <a:solidFill>
                  <a:srgbClr val="000000"/>
                </a:solidFill>
                <a:latin typeface="Arial" charset="0"/>
              </a:rPr>
              <a:t>                                                                    method called by the object FRMT&gt;*</a:t>
            </a:r>
            <a:endParaRPr lang="en-US" dirty="0" smtClean="0"/>
          </a:p>
          <a:p>
            <a:pPr lvl="1" indent="-342900">
              <a:lnSpc>
                <a:spcPct val="95000"/>
              </a:lnSpc>
              <a:spcBef>
                <a:spcPct val="0"/>
              </a:spcBef>
              <a:buClr>
                <a:srgbClr val="000000"/>
              </a:buClr>
              <a:buFontTx/>
              <a:buChar char="•"/>
            </a:pPr>
            <a:r>
              <a:rPr lang="en-US" sz="2000" dirty="0" smtClean="0">
                <a:solidFill>
                  <a:srgbClr val="000000"/>
                </a:solidFill>
                <a:latin typeface="Arial" charset="0"/>
              </a:rPr>
              <a:t>    </a:t>
            </a:r>
            <a:r>
              <a:rPr lang="en-US" sz="2000" b="1" dirty="0" err="1" smtClean="0">
                <a:solidFill>
                  <a:srgbClr val="000000"/>
                </a:solidFill>
                <a:latin typeface="Arial" charset="0"/>
              </a:rPr>
              <a:t>FRMT.DefineData</a:t>
            </a:r>
            <a:r>
              <a:rPr lang="en-US" sz="2000" b="1" dirty="0" smtClean="0">
                <a:solidFill>
                  <a:srgbClr val="000000"/>
                </a:solidFill>
                <a:latin typeface="Arial" charset="0"/>
              </a:rPr>
              <a:t>(‘V_CODE');</a:t>
            </a:r>
            <a:r>
              <a:rPr lang="en-US" sz="1600" dirty="0" smtClean="0">
                <a:solidFill>
                  <a:srgbClr val="000000"/>
                </a:solidFill>
                <a:latin typeface="Arial" charset="0"/>
              </a:rPr>
              <a:t>*&lt;DEFINEDATA is the method called by object FRMT&gt;*</a:t>
            </a:r>
            <a:endParaRPr lang="en-US" sz="2000" dirty="0" smtClean="0">
              <a:solidFill>
                <a:srgbClr val="000000"/>
              </a:solidFill>
              <a:latin typeface="Arial" charset="0"/>
            </a:endParaRPr>
          </a:p>
          <a:p>
            <a:pPr lvl="1" indent="-342900">
              <a:lnSpc>
                <a:spcPct val="95000"/>
              </a:lnSpc>
              <a:spcBef>
                <a:spcPct val="0"/>
              </a:spcBef>
              <a:buClr>
                <a:srgbClr val="000000"/>
              </a:buClr>
              <a:buFontTx/>
              <a:buChar char="•"/>
            </a:pPr>
            <a:r>
              <a:rPr lang="en-US" sz="2000" b="1" dirty="0" smtClean="0">
                <a:solidFill>
                  <a:srgbClr val="000000"/>
                </a:solidFill>
                <a:latin typeface="Arial" charset="0"/>
              </a:rPr>
              <a:t>  </a:t>
            </a:r>
            <a:r>
              <a:rPr lang="en-US" sz="2000" b="1" dirty="0" err="1" smtClean="0">
                <a:solidFill>
                  <a:srgbClr val="000000"/>
                </a:solidFill>
                <a:latin typeface="Arial" charset="0"/>
              </a:rPr>
              <a:t>FRMT.DefineDone</a:t>
            </a:r>
            <a:r>
              <a:rPr lang="en-US" sz="2000" b="1" dirty="0" smtClean="0">
                <a:solidFill>
                  <a:srgbClr val="000000"/>
                </a:solidFill>
                <a:latin typeface="Arial" charset="0"/>
              </a:rPr>
              <a:t>();</a:t>
            </a:r>
            <a:r>
              <a:rPr lang="en-US" sz="1600" dirty="0" smtClean="0">
                <a:solidFill>
                  <a:srgbClr val="000000"/>
                </a:solidFill>
                <a:latin typeface="Arial" charset="0"/>
              </a:rPr>
              <a:t>*&lt;DEFINEDONE is the method called by the object FRMT&gt;*</a:t>
            </a:r>
          </a:p>
          <a:p>
            <a:pPr lvl="1" indent="-342900">
              <a:lnSpc>
                <a:spcPct val="95000"/>
              </a:lnSpc>
              <a:spcBef>
                <a:spcPct val="0"/>
              </a:spcBef>
              <a:buClr>
                <a:srgbClr val="000000"/>
              </a:buClr>
              <a:buFontTx/>
              <a:buChar char="•"/>
            </a:pPr>
            <a:endParaRPr lang="en-US" sz="1600" dirty="0" smtClean="0">
              <a:solidFill>
                <a:srgbClr val="000000"/>
              </a:solidFill>
              <a:latin typeface="Arial" charset="0"/>
            </a:endParaRPr>
          </a:p>
          <a:p>
            <a:pPr lvl="1" indent="-342900">
              <a:lnSpc>
                <a:spcPct val="95000"/>
              </a:lnSpc>
              <a:spcBef>
                <a:spcPct val="0"/>
              </a:spcBef>
              <a:buClr>
                <a:srgbClr val="000000"/>
              </a:buClr>
              <a:buFontTx/>
              <a:buChar char="•"/>
            </a:pPr>
            <a:endParaRPr lang="en-US" sz="1600" dirty="0" smtClean="0">
              <a:solidFill>
                <a:srgbClr val="000000"/>
              </a:solidFill>
              <a:latin typeface="Arial" charset="0"/>
            </a:endParaRPr>
          </a:p>
          <a:p>
            <a:pPr lvl="1" indent="-342900">
              <a:lnSpc>
                <a:spcPct val="95000"/>
              </a:lnSpc>
              <a:spcBef>
                <a:spcPct val="0"/>
              </a:spcBef>
              <a:buClr>
                <a:srgbClr val="000000"/>
              </a:buClr>
              <a:buFontTx/>
              <a:buChar char="•"/>
            </a:pPr>
            <a:r>
              <a:rPr lang="en-US" sz="2000" dirty="0" smtClean="0">
                <a:solidFill>
                  <a:srgbClr val="000000"/>
                </a:solidFill>
                <a:latin typeface="Arial" charset="0"/>
              </a:rPr>
              <a:t>METHOD DEFINITION :</a:t>
            </a:r>
          </a:p>
          <a:p>
            <a:pPr lvl="1" indent="-342900">
              <a:lnSpc>
                <a:spcPct val="95000"/>
              </a:lnSpc>
              <a:spcBef>
                <a:spcPct val="0"/>
              </a:spcBef>
              <a:buClr>
                <a:srgbClr val="000000"/>
              </a:buClr>
              <a:buFontTx/>
              <a:buChar char="•"/>
            </a:pPr>
            <a:r>
              <a:rPr lang="en-US" sz="1600" b="1" i="1" dirty="0" smtClean="0">
                <a:solidFill>
                  <a:srgbClr val="000000"/>
                </a:solidFill>
                <a:latin typeface="Arial" charset="0"/>
              </a:rPr>
              <a:t>DEFINEKEY</a:t>
            </a:r>
            <a:r>
              <a:rPr lang="en-US" sz="1600" dirty="0" smtClean="0">
                <a:solidFill>
                  <a:srgbClr val="000000"/>
                </a:solidFill>
                <a:latin typeface="Arial" charset="0"/>
              </a:rPr>
              <a:t> : Defines the variable name(V_NAME) upon which the connection is made between </a:t>
            </a:r>
          </a:p>
          <a:p>
            <a:pPr lvl="1" indent="-342900">
              <a:lnSpc>
                <a:spcPct val="95000"/>
              </a:lnSpc>
              <a:spcBef>
                <a:spcPct val="0"/>
              </a:spcBef>
              <a:buClr>
                <a:srgbClr val="000000"/>
              </a:buClr>
              <a:buFontTx/>
              <a:buChar char="•"/>
            </a:pPr>
            <a:r>
              <a:rPr lang="en-US" sz="1600" dirty="0" smtClean="0">
                <a:solidFill>
                  <a:srgbClr val="000000"/>
                </a:solidFill>
                <a:latin typeface="Arial" charset="0"/>
              </a:rPr>
              <a:t>                        master table and the detail table.  This is equivalent to WHERE </a:t>
            </a:r>
            <a:r>
              <a:rPr lang="en-US" sz="1600" i="1" dirty="0" smtClean="0">
                <a:solidFill>
                  <a:srgbClr val="000000"/>
                </a:solidFill>
                <a:latin typeface="Arial" charset="0"/>
              </a:rPr>
              <a:t>clause</a:t>
            </a:r>
            <a:r>
              <a:rPr lang="en-US" sz="1600" dirty="0" smtClean="0">
                <a:solidFill>
                  <a:srgbClr val="000000"/>
                </a:solidFill>
                <a:latin typeface="Arial" charset="0"/>
              </a:rPr>
              <a:t> in PROC </a:t>
            </a:r>
          </a:p>
          <a:p>
            <a:pPr lvl="1" indent="-342900">
              <a:lnSpc>
                <a:spcPct val="95000"/>
              </a:lnSpc>
              <a:spcBef>
                <a:spcPct val="0"/>
              </a:spcBef>
              <a:buClr>
                <a:srgbClr val="000000"/>
              </a:buClr>
              <a:buFontTx/>
              <a:buChar char="•"/>
            </a:pPr>
            <a:endParaRPr lang="en-US" sz="2000" dirty="0" smtClean="0">
              <a:solidFill>
                <a:srgbClr val="000000"/>
              </a:solidFill>
              <a:latin typeface="Arial" charset="0"/>
            </a:endParaRPr>
          </a:p>
          <a:p>
            <a:pPr lvl="1" indent="-342900">
              <a:lnSpc>
                <a:spcPct val="95000"/>
              </a:lnSpc>
              <a:spcBef>
                <a:spcPct val="0"/>
              </a:spcBef>
              <a:buClr>
                <a:srgbClr val="000000"/>
              </a:buClr>
              <a:buFontTx/>
              <a:buChar char="•"/>
            </a:pPr>
            <a:r>
              <a:rPr lang="en-US" sz="1600" dirty="0" smtClean="0">
                <a:solidFill>
                  <a:srgbClr val="000000"/>
                </a:solidFill>
                <a:latin typeface="Arial" charset="0"/>
              </a:rPr>
              <a:t>                         SQL and WHERE statement in data step.</a:t>
            </a:r>
          </a:p>
          <a:p>
            <a:pPr lvl="1" indent="-342900">
              <a:lnSpc>
                <a:spcPct val="95000"/>
              </a:lnSpc>
              <a:spcBef>
                <a:spcPct val="0"/>
              </a:spcBef>
              <a:buClr>
                <a:srgbClr val="000000"/>
              </a:buClr>
              <a:buFontTx/>
              <a:buChar char="•"/>
            </a:pPr>
            <a:endParaRPr lang="en-US" sz="1600" dirty="0" smtClean="0">
              <a:solidFill>
                <a:srgbClr val="000000"/>
              </a:solidFill>
              <a:latin typeface="Arial" charset="0"/>
            </a:endParaRPr>
          </a:p>
          <a:p>
            <a:pPr lvl="1" indent="-342900">
              <a:lnSpc>
                <a:spcPct val="95000"/>
              </a:lnSpc>
              <a:spcBef>
                <a:spcPct val="0"/>
              </a:spcBef>
              <a:buClr>
                <a:srgbClr val="000000"/>
              </a:buClr>
              <a:buFontTx/>
              <a:buChar char="•"/>
            </a:pPr>
            <a:r>
              <a:rPr lang="en-US" sz="1600" b="1" i="1" dirty="0" smtClean="0">
                <a:solidFill>
                  <a:srgbClr val="000000"/>
                </a:solidFill>
                <a:latin typeface="Arial" charset="0"/>
              </a:rPr>
              <a:t>DEFINEDATA</a:t>
            </a:r>
            <a:r>
              <a:rPr lang="en-US" sz="1600" dirty="0" smtClean="0">
                <a:solidFill>
                  <a:srgbClr val="000000"/>
                </a:solidFill>
                <a:latin typeface="Arial" charset="0"/>
              </a:rPr>
              <a:t> : Notes down the variables that needs to be included while merging.</a:t>
            </a:r>
          </a:p>
          <a:p>
            <a:pPr lvl="1" indent="-342900">
              <a:lnSpc>
                <a:spcPct val="95000"/>
              </a:lnSpc>
              <a:spcBef>
                <a:spcPct val="0"/>
              </a:spcBef>
              <a:buClr>
                <a:srgbClr val="000000"/>
              </a:buClr>
              <a:buFontTx/>
              <a:buChar char="•"/>
            </a:pPr>
            <a:endParaRPr lang="en-US" sz="1600" dirty="0" smtClean="0">
              <a:solidFill>
                <a:srgbClr val="000000"/>
              </a:solidFill>
              <a:latin typeface="Arial" charset="0"/>
            </a:endParaRPr>
          </a:p>
          <a:p>
            <a:pPr lvl="1" indent="-342900">
              <a:lnSpc>
                <a:spcPct val="95000"/>
              </a:lnSpc>
              <a:spcBef>
                <a:spcPct val="0"/>
              </a:spcBef>
              <a:buClr>
                <a:srgbClr val="000000"/>
              </a:buClr>
              <a:buFontTx/>
              <a:buChar char="•"/>
            </a:pPr>
            <a:r>
              <a:rPr lang="en-US" sz="1600" b="1" i="1" dirty="0" smtClean="0">
                <a:solidFill>
                  <a:srgbClr val="000000"/>
                </a:solidFill>
                <a:latin typeface="Arial" charset="0"/>
              </a:rPr>
              <a:t>DEFINEDONE</a:t>
            </a:r>
            <a:r>
              <a:rPr lang="en-US" sz="1600" dirty="0" smtClean="0">
                <a:solidFill>
                  <a:srgbClr val="000000"/>
                </a:solidFill>
                <a:latin typeface="Arial" charset="0"/>
              </a:rPr>
              <a:t> : Exits out of the Declaration part of the Hash Object.</a:t>
            </a:r>
          </a:p>
          <a:p>
            <a:endParaRPr lang="en-US" dirty="0"/>
          </a:p>
        </p:txBody>
      </p:sp>
      <p:sp>
        <p:nvSpPr>
          <p:cNvPr id="3" name="Title 2"/>
          <p:cNvSpPr>
            <a:spLocks noGrp="1"/>
          </p:cNvSpPr>
          <p:nvPr>
            <p:ph type="title"/>
          </p:nvPr>
        </p:nvSpPr>
        <p:spPr/>
        <p:txBody>
          <a:bodyPr>
            <a:normAutofit/>
          </a:bodyPr>
          <a:lstStyle/>
          <a:p>
            <a:r>
              <a:rPr lang="en-US" sz="4300" dirty="0" smtClean="0">
                <a:solidFill>
                  <a:schemeClr val="tx1"/>
                </a:solidFill>
                <a:latin typeface="Arial" pitchFamily="34" charset="0"/>
                <a:cs typeface="Arial" pitchFamily="34" charset="0"/>
              </a:rPr>
              <a:t>Defining the Hash Object</a:t>
            </a:r>
            <a:endParaRPr lang="en-US" sz="4300" dirty="0">
              <a:solidFill>
                <a:schemeClr val="tx1"/>
              </a:solidFill>
              <a:latin typeface="Arial" pitchFamily="34" charset="0"/>
              <a:cs typeface="Arial"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pic>
        <p:nvPicPr>
          <p:cNvPr id="3076" name="Picture 4"/>
          <p:cNvPicPr>
            <a:picLocks noChangeAspect="1" noChangeArrowheads="1"/>
          </p:cNvPicPr>
          <p:nvPr/>
        </p:nvPicPr>
        <p:blipFill>
          <a:blip r:embed="rId4" cstate="print"/>
          <a:srcRect/>
          <a:stretch>
            <a:fillRect/>
          </a:stretch>
        </p:blipFill>
        <p:spPr bwMode="auto">
          <a:xfrm>
            <a:off x="1016000" y="228600"/>
            <a:ext cx="9144000" cy="1050925"/>
          </a:xfrm>
          <a:prstGeom prst="rect">
            <a:avLst/>
          </a:prstGeom>
          <a:noFill/>
        </p:spPr>
      </p:pic>
      <p:sp>
        <p:nvSpPr>
          <p:cNvPr id="3073" name="Rectangle 1"/>
          <p:cNvSpPr>
            <a:spLocks noGrp="1" noChangeArrowheads="1"/>
          </p:cNvSpPr>
          <p:nvPr>
            <p:ph type="ctrTitle"/>
          </p:nvPr>
        </p:nvSpPr>
        <p:spPr>
          <a:xfrm>
            <a:off x="450850" y="304800"/>
            <a:ext cx="9258300" cy="1050925"/>
          </a:xfrm>
        </p:spPr>
        <p:txBody>
          <a:bodyPr lIns="0" tIns="0" rIns="0" bIns="0"/>
          <a:lstStyle/>
          <a:p>
            <a:pPr algn="ctr">
              <a:lnSpc>
                <a:spcPct val="95000"/>
              </a:lnSpc>
            </a:pPr>
            <a:r>
              <a:rPr lang="en-US" sz="4100" b="1" dirty="0">
                <a:solidFill>
                  <a:srgbClr val="000000"/>
                </a:solidFill>
                <a:latin typeface="Arial" charset="0"/>
              </a:rPr>
              <a:t>Basics of Hashing</a:t>
            </a:r>
          </a:p>
        </p:txBody>
      </p:sp>
      <p:sp>
        <p:nvSpPr>
          <p:cNvPr id="3074" name="Rectangle 2"/>
          <p:cNvSpPr>
            <a:spLocks noGrp="1" noChangeArrowheads="1"/>
          </p:cNvSpPr>
          <p:nvPr>
            <p:ph type="subTitle" idx="1"/>
          </p:nvPr>
        </p:nvSpPr>
        <p:spPr>
          <a:xfrm>
            <a:off x="431800" y="2057400"/>
            <a:ext cx="9258300" cy="3048000"/>
          </a:xfrm>
        </p:spPr>
        <p:txBody>
          <a:bodyPr lIns="0" tIns="0" rIns="0" bIns="0">
            <a:normAutofit/>
          </a:bodyPr>
          <a:lstStyle/>
          <a:p>
            <a:pPr marL="908040" lvl="1" indent="-742950" algn="l">
              <a:lnSpc>
                <a:spcPct val="95000"/>
              </a:lnSpc>
              <a:spcBef>
                <a:spcPct val="0"/>
              </a:spcBef>
              <a:buClr>
                <a:srgbClr val="000000"/>
              </a:buClr>
              <a:buAutoNum type="arabicPeriod"/>
            </a:pPr>
            <a:r>
              <a:rPr lang="en-US" sz="3600" i="1" dirty="0" smtClean="0">
                <a:solidFill>
                  <a:srgbClr val="000000"/>
                </a:solidFill>
                <a:latin typeface="Arial" charset="0"/>
              </a:rPr>
              <a:t>In HASH concept SAS uses Object Oriented Programming Technique.  Utilizes Objects that contain methods performing certain operations on the data.</a:t>
            </a:r>
          </a:p>
          <a:p>
            <a:pPr marL="908040" lvl="1" indent="-742950" algn="l">
              <a:lnSpc>
                <a:spcPct val="95000"/>
              </a:lnSpc>
              <a:spcBef>
                <a:spcPct val="0"/>
              </a:spcBef>
              <a:buClr>
                <a:srgbClr val="000000"/>
              </a:buClr>
              <a:buAutoNum type="arabicPeriod"/>
            </a:pPr>
            <a:endParaRPr lang="en-US" sz="3600" i="1" dirty="0">
              <a:solidFill>
                <a:srgbClr val="000000"/>
              </a:solidFill>
              <a:latin typeface="Arial"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20484" name="Picture 4"/>
          <p:cNvPicPr>
            <a:picLocks noChangeAspect="1" noChangeArrowheads="1"/>
          </p:cNvPicPr>
          <p:nvPr/>
        </p:nvPicPr>
        <p:blipFill>
          <a:blip r:embed="rId3" cstate="print"/>
          <a:srcRect/>
          <a:stretch>
            <a:fillRect/>
          </a:stretch>
        </p:blipFill>
        <p:spPr bwMode="auto">
          <a:xfrm>
            <a:off x="508000" y="338138"/>
            <a:ext cx="9144000" cy="1271587"/>
          </a:xfrm>
          <a:prstGeom prst="rect">
            <a:avLst/>
          </a:prstGeom>
          <a:noFill/>
        </p:spPr>
      </p:pic>
      <p:sp>
        <p:nvSpPr>
          <p:cNvPr id="20481" name="Rectangle 1"/>
          <p:cNvSpPr>
            <a:spLocks noGrp="1" noChangeArrowheads="1"/>
          </p:cNvSpPr>
          <p:nvPr>
            <p:ph type="ctrTitle"/>
          </p:nvPr>
        </p:nvSpPr>
        <p:spPr>
          <a:xfrm>
            <a:off x="450850" y="338138"/>
            <a:ext cx="9258300" cy="1033461"/>
          </a:xfrm>
        </p:spPr>
        <p:txBody>
          <a:bodyPr lIns="0" tIns="0" rIns="0" bIns="0"/>
          <a:lstStyle/>
          <a:p>
            <a:pPr algn="l">
              <a:lnSpc>
                <a:spcPct val="95000"/>
              </a:lnSpc>
            </a:pPr>
            <a:r>
              <a:rPr lang="en-US" sz="4100" b="1" dirty="0">
                <a:solidFill>
                  <a:srgbClr val="000000"/>
                </a:solidFill>
                <a:latin typeface="Arial" charset="0"/>
              </a:rPr>
              <a:t>Calling the Hash Object</a:t>
            </a:r>
          </a:p>
        </p:txBody>
      </p:sp>
      <p:sp>
        <p:nvSpPr>
          <p:cNvPr id="20482" name="Rectangle 2"/>
          <p:cNvSpPr>
            <a:spLocks noGrp="1" noChangeArrowheads="1"/>
          </p:cNvSpPr>
          <p:nvPr>
            <p:ph type="subTitle" idx="1"/>
          </p:nvPr>
        </p:nvSpPr>
        <p:spPr>
          <a:xfrm>
            <a:off x="450850" y="1828800"/>
            <a:ext cx="9258300" cy="5029200"/>
          </a:xfrm>
        </p:spPr>
        <p:txBody>
          <a:bodyPr lIns="0" tIns="0" rIns="0" bIns="0"/>
          <a:lstStyle/>
          <a:p>
            <a:pPr lvl="1" indent="-342900" algn="l">
              <a:lnSpc>
                <a:spcPct val="95000"/>
              </a:lnSpc>
              <a:spcBef>
                <a:spcPct val="0"/>
              </a:spcBef>
              <a:buClr>
                <a:srgbClr val="000000"/>
              </a:buClr>
              <a:buFontTx/>
              <a:buChar char="•"/>
            </a:pPr>
            <a:r>
              <a:rPr lang="en-US" sz="2200" dirty="0" smtClean="0">
                <a:solidFill>
                  <a:srgbClr val="000000"/>
                </a:solidFill>
                <a:latin typeface="Arial" charset="0"/>
              </a:rPr>
              <a:t>  </a:t>
            </a:r>
            <a:r>
              <a:rPr lang="en-US" sz="2200" b="1" dirty="0" smtClean="0">
                <a:solidFill>
                  <a:srgbClr val="000000"/>
                </a:solidFill>
                <a:latin typeface="Arial" charset="0"/>
              </a:rPr>
              <a:t>do </a:t>
            </a:r>
            <a:r>
              <a:rPr lang="en-US" sz="2200" b="1" dirty="0">
                <a:solidFill>
                  <a:srgbClr val="000000"/>
                </a:solidFill>
                <a:latin typeface="Arial" charset="0"/>
              </a:rPr>
              <a:t>until (eof1);</a:t>
            </a:r>
            <a:endParaRPr lang="en-US" b="1" dirty="0"/>
          </a:p>
          <a:p>
            <a:pPr lvl="1" indent="-342900" algn="l">
              <a:lnSpc>
                <a:spcPct val="95000"/>
              </a:lnSpc>
              <a:spcBef>
                <a:spcPct val="0"/>
              </a:spcBef>
              <a:buClr>
                <a:srgbClr val="000000"/>
              </a:buClr>
              <a:buFontTx/>
              <a:buChar char="•"/>
            </a:pPr>
            <a:r>
              <a:rPr lang="en-US" sz="2200" b="1" dirty="0" smtClean="0">
                <a:solidFill>
                  <a:srgbClr val="000000"/>
                </a:solidFill>
                <a:latin typeface="Arial" charset="0"/>
              </a:rPr>
              <a:t>    set </a:t>
            </a:r>
            <a:r>
              <a:rPr lang="en-US" sz="2200" b="1" dirty="0">
                <a:solidFill>
                  <a:srgbClr val="000000"/>
                </a:solidFill>
                <a:latin typeface="Arial" charset="0"/>
              </a:rPr>
              <a:t>DETAIL(rename=(V_DESC = V_NAME)) end=eof1;</a:t>
            </a:r>
            <a:endParaRPr lang="en-US" b="1" dirty="0"/>
          </a:p>
          <a:p>
            <a:pPr lvl="1" indent="-342900" algn="l">
              <a:lnSpc>
                <a:spcPct val="95000"/>
              </a:lnSpc>
              <a:spcBef>
                <a:spcPct val="0"/>
              </a:spcBef>
              <a:buClr>
                <a:srgbClr val="000000"/>
              </a:buClr>
              <a:buFontTx/>
              <a:buChar char="•"/>
            </a:pPr>
            <a:r>
              <a:rPr lang="en-US" sz="2200" b="1" dirty="0" smtClean="0">
                <a:solidFill>
                  <a:srgbClr val="000000"/>
                </a:solidFill>
                <a:latin typeface="Arial" charset="0"/>
              </a:rPr>
              <a:t>    call </a:t>
            </a:r>
            <a:r>
              <a:rPr lang="en-US" sz="2200" b="1" dirty="0">
                <a:solidFill>
                  <a:srgbClr val="000000"/>
                </a:solidFill>
                <a:latin typeface="Arial" charset="0"/>
              </a:rPr>
              <a:t>missing (V_CODE);</a:t>
            </a:r>
            <a:endParaRPr lang="en-US" b="1" dirty="0"/>
          </a:p>
          <a:p>
            <a:pPr lvl="1" indent="-342900" algn="l">
              <a:lnSpc>
                <a:spcPct val="95000"/>
              </a:lnSpc>
              <a:spcBef>
                <a:spcPct val="0"/>
              </a:spcBef>
              <a:buClr>
                <a:srgbClr val="000000"/>
              </a:buClr>
              <a:buFontTx/>
              <a:buChar char="•"/>
            </a:pPr>
            <a:r>
              <a:rPr lang="en-US" sz="2200" dirty="0" smtClean="0">
                <a:solidFill>
                  <a:srgbClr val="000000"/>
                </a:solidFill>
                <a:latin typeface="Arial" charset="0"/>
              </a:rPr>
              <a:t>    </a:t>
            </a:r>
            <a:r>
              <a:rPr lang="en-US" sz="2200" b="1" dirty="0" err="1" smtClean="0">
                <a:solidFill>
                  <a:srgbClr val="000000"/>
                </a:solidFill>
                <a:latin typeface="Arial" charset="0"/>
              </a:rPr>
              <a:t>frmt.find</a:t>
            </a:r>
            <a:r>
              <a:rPr lang="en-US" sz="2200" b="1" dirty="0" smtClean="0">
                <a:solidFill>
                  <a:srgbClr val="000000"/>
                </a:solidFill>
                <a:latin typeface="Arial" charset="0"/>
              </a:rPr>
              <a:t>(); </a:t>
            </a:r>
            <a:r>
              <a:rPr lang="en-US" sz="1600" dirty="0" smtClean="0">
                <a:solidFill>
                  <a:srgbClr val="000000"/>
                </a:solidFill>
                <a:latin typeface="Arial" charset="0"/>
              </a:rPr>
              <a:t>*&lt;The method FIND finds the matching record&gt;*</a:t>
            </a:r>
            <a:endParaRPr lang="en-US" dirty="0"/>
          </a:p>
          <a:p>
            <a:pPr lvl="1" indent="-342900" algn="l">
              <a:lnSpc>
                <a:spcPct val="95000"/>
              </a:lnSpc>
              <a:spcBef>
                <a:spcPct val="0"/>
              </a:spcBef>
              <a:buClr>
                <a:srgbClr val="000000"/>
              </a:buClr>
              <a:buFontTx/>
              <a:buChar char="•"/>
            </a:pPr>
            <a:r>
              <a:rPr lang="en-US" sz="2200" dirty="0" smtClean="0">
                <a:solidFill>
                  <a:srgbClr val="000000"/>
                </a:solidFill>
                <a:latin typeface="Arial" charset="0"/>
              </a:rPr>
              <a:t>    </a:t>
            </a:r>
            <a:r>
              <a:rPr lang="en-US" sz="2200" b="1" dirty="0" smtClean="0">
                <a:solidFill>
                  <a:srgbClr val="000000"/>
                </a:solidFill>
                <a:latin typeface="Arial" charset="0"/>
              </a:rPr>
              <a:t>output;  </a:t>
            </a:r>
            <a:endParaRPr lang="en-US" b="1" dirty="0"/>
          </a:p>
          <a:p>
            <a:pPr lvl="1" indent="-342900" algn="l">
              <a:lnSpc>
                <a:spcPct val="95000"/>
              </a:lnSpc>
              <a:spcBef>
                <a:spcPct val="0"/>
              </a:spcBef>
              <a:buClr>
                <a:srgbClr val="000000"/>
              </a:buClr>
              <a:buFontTx/>
              <a:buChar char="•"/>
            </a:pPr>
            <a:r>
              <a:rPr lang="en-US" sz="2200" b="1" dirty="0" smtClean="0">
                <a:solidFill>
                  <a:srgbClr val="000000"/>
                </a:solidFill>
                <a:latin typeface="Arial" charset="0"/>
              </a:rPr>
              <a:t>  end</a:t>
            </a:r>
            <a:r>
              <a:rPr lang="en-US" sz="2200" b="1" dirty="0">
                <a:solidFill>
                  <a:srgbClr val="000000"/>
                </a:solidFill>
                <a:latin typeface="Arial" charset="0"/>
              </a:rPr>
              <a:t>;</a:t>
            </a:r>
            <a:endParaRPr lang="en-US" b="1" dirty="0"/>
          </a:p>
          <a:p>
            <a:pPr lvl="1" indent="-342900" algn="l">
              <a:lnSpc>
                <a:spcPct val="95000"/>
              </a:lnSpc>
              <a:spcBef>
                <a:spcPct val="0"/>
              </a:spcBef>
              <a:buClr>
                <a:srgbClr val="000000"/>
              </a:buClr>
              <a:buFontTx/>
              <a:buChar char="•"/>
            </a:pPr>
            <a:r>
              <a:rPr lang="en-US" sz="2200" b="1" dirty="0" smtClean="0">
                <a:solidFill>
                  <a:srgbClr val="000000"/>
                </a:solidFill>
                <a:latin typeface="Arial" charset="0"/>
              </a:rPr>
              <a:t>  stop</a:t>
            </a:r>
            <a:r>
              <a:rPr lang="en-US" sz="2200" b="1" dirty="0">
                <a:solidFill>
                  <a:srgbClr val="000000"/>
                </a:solidFill>
                <a:latin typeface="Arial" charset="0"/>
              </a:rPr>
              <a:t>;</a:t>
            </a:r>
            <a:endParaRPr lang="en-US" b="1" dirty="0"/>
          </a:p>
          <a:p>
            <a:pPr lvl="1" indent="-342900" algn="l">
              <a:lnSpc>
                <a:spcPct val="95000"/>
              </a:lnSpc>
              <a:spcBef>
                <a:spcPct val="0"/>
              </a:spcBef>
              <a:buClr>
                <a:srgbClr val="000000"/>
              </a:buClr>
              <a:buFontTx/>
              <a:buChar char="•"/>
            </a:pPr>
            <a:r>
              <a:rPr lang="en-US" sz="2200" b="1" dirty="0" smtClean="0">
                <a:solidFill>
                  <a:srgbClr val="000000"/>
                </a:solidFill>
                <a:latin typeface="Arial" charset="0"/>
              </a:rPr>
              <a:t>Run;</a:t>
            </a:r>
          </a:p>
          <a:p>
            <a:pPr lvl="1" indent="-342900" algn="l">
              <a:lnSpc>
                <a:spcPct val="95000"/>
              </a:lnSpc>
              <a:spcBef>
                <a:spcPct val="0"/>
              </a:spcBef>
              <a:buClr>
                <a:srgbClr val="000000"/>
              </a:buClr>
              <a:buFontTx/>
              <a:buChar char="•"/>
            </a:pPr>
            <a:endParaRPr lang="en-US" sz="2200" b="1" dirty="0" smtClean="0">
              <a:solidFill>
                <a:srgbClr val="000000"/>
              </a:solidFill>
              <a:latin typeface="Arial" charset="0"/>
            </a:endParaRPr>
          </a:p>
          <a:p>
            <a:pPr lvl="1" indent="-342900" algn="l">
              <a:lnSpc>
                <a:spcPct val="95000"/>
              </a:lnSpc>
              <a:spcBef>
                <a:spcPct val="0"/>
              </a:spcBef>
              <a:buClr>
                <a:srgbClr val="000000"/>
              </a:buClr>
              <a:buFontTx/>
              <a:buChar char="•"/>
            </a:pPr>
            <a:r>
              <a:rPr lang="en-US" sz="2000" dirty="0" smtClean="0">
                <a:solidFill>
                  <a:srgbClr val="000000"/>
                </a:solidFill>
                <a:latin typeface="Arial" charset="0"/>
              </a:rPr>
              <a:t>METHOD DEFINITION:</a:t>
            </a:r>
          </a:p>
          <a:p>
            <a:pPr lvl="1" indent="-342900" algn="l">
              <a:lnSpc>
                <a:spcPct val="95000"/>
              </a:lnSpc>
              <a:spcBef>
                <a:spcPct val="0"/>
              </a:spcBef>
              <a:buClr>
                <a:srgbClr val="000000"/>
              </a:buClr>
              <a:buFontTx/>
              <a:buChar char="•"/>
            </a:pPr>
            <a:endParaRPr lang="en-US" sz="2000" dirty="0" smtClean="0">
              <a:solidFill>
                <a:srgbClr val="000000"/>
              </a:solidFill>
              <a:latin typeface="Arial" charset="0"/>
            </a:endParaRPr>
          </a:p>
          <a:p>
            <a:pPr lvl="1" indent="-342900" algn="l">
              <a:lnSpc>
                <a:spcPct val="95000"/>
              </a:lnSpc>
              <a:spcBef>
                <a:spcPct val="0"/>
              </a:spcBef>
              <a:buClr>
                <a:srgbClr val="000000"/>
              </a:buClr>
              <a:buFontTx/>
              <a:buChar char="•"/>
            </a:pPr>
            <a:r>
              <a:rPr lang="en-US" sz="1600" b="1" i="1" dirty="0" smtClean="0">
                <a:solidFill>
                  <a:srgbClr val="000000"/>
                </a:solidFill>
                <a:latin typeface="Arial" charset="0"/>
              </a:rPr>
              <a:t>FIND</a:t>
            </a:r>
            <a:r>
              <a:rPr lang="en-US" sz="1600" dirty="0" smtClean="0">
                <a:solidFill>
                  <a:srgbClr val="000000"/>
                </a:solidFill>
                <a:latin typeface="Arial" charset="0"/>
              </a:rPr>
              <a:t> </a:t>
            </a:r>
            <a:r>
              <a:rPr lang="en-US" sz="1600" b="1" dirty="0" smtClean="0">
                <a:solidFill>
                  <a:srgbClr val="000000"/>
                </a:solidFill>
                <a:latin typeface="Arial" charset="0"/>
              </a:rPr>
              <a:t>: </a:t>
            </a:r>
            <a:r>
              <a:rPr lang="en-US" sz="1600" dirty="0" smtClean="0">
                <a:solidFill>
                  <a:srgbClr val="000000"/>
                </a:solidFill>
                <a:latin typeface="Arial" charset="0"/>
              </a:rPr>
              <a:t>Finds the matching records in the tables.</a:t>
            </a:r>
            <a:endParaRPr lang="en-US" sz="1600" b="1" i="1" dirty="0">
              <a:solidFill>
                <a:srgbClr val="000000"/>
              </a:solidFill>
              <a:latin typeface="Arial"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9400" y="3048000"/>
            <a:ext cx="9144000" cy="1270000"/>
          </a:xfrm>
        </p:spPr>
        <p:txBody>
          <a:bodyPr/>
          <a:lstStyle/>
          <a:p>
            <a:pPr algn="ctr"/>
            <a:r>
              <a:rPr lang="en-US" i="1" dirty="0" smtClean="0">
                <a:latin typeface="Algerian" pitchFamily="82" charset="0"/>
              </a:rPr>
              <a:t>Questions and Comments</a:t>
            </a:r>
            <a:endParaRPr lang="en-US" i="1" dirty="0">
              <a:latin typeface="Algerian" pitchFamily="82" charset="0"/>
            </a:endParaRPr>
          </a:p>
        </p:txBody>
      </p:sp>
      <p:pic>
        <p:nvPicPr>
          <p:cNvPr id="1026" name="Picture 2"/>
          <p:cNvPicPr>
            <a:picLocks noGrp="1" noChangeAspect="1" noChangeArrowheads="1"/>
          </p:cNvPicPr>
          <p:nvPr>
            <p:ph idx="1"/>
          </p:nvPr>
        </p:nvPicPr>
        <p:blipFill>
          <a:blip r:embed="rId2" cstate="print"/>
          <a:srcRect/>
          <a:stretch>
            <a:fillRect/>
          </a:stretch>
        </p:blipFill>
        <p:spPr bwMode="auto">
          <a:xfrm>
            <a:off x="3784600" y="1066800"/>
            <a:ext cx="2428088" cy="2119230"/>
          </a:xfrm>
          <a:prstGeom prst="rect">
            <a:avLst/>
          </a:prstGeom>
          <a:noFill/>
          <a:ln w="9525">
            <a:noFill/>
            <a:miter lim="800000"/>
            <a:headEnd/>
            <a:tailEnd/>
          </a:ln>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0" y="1143000"/>
            <a:ext cx="9398000" cy="4202901"/>
          </a:xfrm>
        </p:spPr>
        <p:txBody>
          <a:bodyPr>
            <a:normAutofit/>
          </a:bodyPr>
          <a:lstStyle/>
          <a:p>
            <a:pPr marL="1416035" lvl="2" indent="-742950" algn="l">
              <a:lnSpc>
                <a:spcPct val="95000"/>
              </a:lnSpc>
              <a:spcBef>
                <a:spcPct val="0"/>
              </a:spcBef>
              <a:buClr>
                <a:srgbClr val="000000"/>
              </a:buClr>
              <a:buAutoNum type="arabicPeriod" startAt="2"/>
            </a:pPr>
            <a:r>
              <a:rPr lang="en-US" sz="3600" i="1" dirty="0" smtClean="0">
                <a:solidFill>
                  <a:srgbClr val="000000"/>
                </a:solidFill>
                <a:latin typeface="Arial" charset="0"/>
              </a:rPr>
              <a:t>Hash Concept incorporates dynamic storage during execution.  SAS doesn’t have to bring the entire dataset to the temporary memory and check for the matching  records. It is done dynamically during the execution of the program.</a:t>
            </a:r>
          </a:p>
          <a:p>
            <a:pPr algn="l"/>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4100" name="Picture 4"/>
          <p:cNvPicPr>
            <a:picLocks noChangeAspect="1" noChangeArrowheads="1"/>
          </p:cNvPicPr>
          <p:nvPr/>
        </p:nvPicPr>
        <p:blipFill>
          <a:blip r:embed="rId3" cstate="print"/>
          <a:srcRect/>
          <a:stretch>
            <a:fillRect/>
          </a:stretch>
        </p:blipFill>
        <p:spPr bwMode="auto">
          <a:xfrm>
            <a:off x="762000" y="1354138"/>
            <a:ext cx="8721725" cy="3181350"/>
          </a:xfrm>
          <a:prstGeom prst="rect">
            <a:avLst/>
          </a:prstGeom>
          <a:noFill/>
        </p:spPr>
      </p:pic>
      <p:sp>
        <p:nvSpPr>
          <p:cNvPr id="4101" name="Text Box 5"/>
          <p:cNvSpPr txBox="1">
            <a:spLocks noChangeArrowheads="1"/>
          </p:cNvSpPr>
          <p:nvPr/>
        </p:nvSpPr>
        <p:spPr bwMode="auto">
          <a:xfrm>
            <a:off x="704850" y="1354138"/>
            <a:ext cx="8836025" cy="2105192"/>
          </a:xfrm>
          <a:prstGeom prst="rect">
            <a:avLst/>
          </a:prstGeom>
          <a:noFill/>
          <a:ln w="9525">
            <a:noFill/>
            <a:miter lim="800000"/>
            <a:headEnd/>
            <a:tailEnd/>
          </a:ln>
          <a:effectLst/>
        </p:spPr>
        <p:txBody>
          <a:bodyPr lIns="0" tIns="0" rIns="0" bIns="0">
            <a:spAutoFit/>
          </a:bodyPr>
          <a:lstStyle/>
          <a:p>
            <a:pPr>
              <a:lnSpc>
                <a:spcPct val="95000"/>
              </a:lnSpc>
            </a:pPr>
            <a:r>
              <a:rPr lang="en-US" sz="3600" dirty="0">
                <a:solidFill>
                  <a:srgbClr val="000000"/>
                </a:solidFill>
                <a:latin typeface="Arial" charset="0"/>
              </a:rPr>
              <a:t>3</a:t>
            </a:r>
            <a:r>
              <a:rPr lang="en-US" sz="3600" dirty="0" smtClean="0">
                <a:solidFill>
                  <a:srgbClr val="000000"/>
                </a:solidFill>
                <a:latin typeface="Arial" charset="0"/>
              </a:rPr>
              <a:t>.  </a:t>
            </a:r>
            <a:r>
              <a:rPr lang="en-US" sz="3600" i="1" dirty="0">
                <a:solidFill>
                  <a:srgbClr val="000000"/>
                </a:solidFill>
                <a:latin typeface="Arial" charset="0"/>
              </a:rPr>
              <a:t>The dataset does not need to be sorted </a:t>
            </a:r>
            <a:endParaRPr lang="en-US" sz="3600" i="1" dirty="0" smtClean="0">
              <a:solidFill>
                <a:srgbClr val="000000"/>
              </a:solidFill>
              <a:latin typeface="Arial" charset="0"/>
            </a:endParaRPr>
          </a:p>
          <a:p>
            <a:pPr>
              <a:lnSpc>
                <a:spcPct val="95000"/>
              </a:lnSpc>
            </a:pPr>
            <a:r>
              <a:rPr lang="en-US" sz="3600" i="1" dirty="0">
                <a:solidFill>
                  <a:srgbClr val="000000"/>
                </a:solidFill>
                <a:latin typeface="Arial" charset="0"/>
              </a:rPr>
              <a:t> </a:t>
            </a:r>
            <a:r>
              <a:rPr lang="en-US" sz="3600" i="1" dirty="0" smtClean="0">
                <a:solidFill>
                  <a:srgbClr val="000000"/>
                </a:solidFill>
                <a:latin typeface="Arial" charset="0"/>
              </a:rPr>
              <a:t>    as </a:t>
            </a:r>
            <a:r>
              <a:rPr lang="en-US" sz="3600" i="1" dirty="0">
                <a:solidFill>
                  <a:srgbClr val="000000"/>
                </a:solidFill>
                <a:latin typeface="Arial" charset="0"/>
              </a:rPr>
              <a:t>it is not merging anything. It just </a:t>
            </a:r>
            <a:r>
              <a:rPr lang="en-US" sz="3600" i="1" dirty="0" smtClean="0">
                <a:solidFill>
                  <a:srgbClr val="000000"/>
                </a:solidFill>
                <a:latin typeface="Arial" charset="0"/>
              </a:rPr>
              <a:t>finds</a:t>
            </a:r>
          </a:p>
          <a:p>
            <a:pPr>
              <a:lnSpc>
                <a:spcPct val="95000"/>
              </a:lnSpc>
            </a:pPr>
            <a:r>
              <a:rPr lang="en-US" sz="3600" i="1" dirty="0">
                <a:solidFill>
                  <a:srgbClr val="000000"/>
                </a:solidFill>
                <a:latin typeface="Arial" charset="0"/>
              </a:rPr>
              <a:t> </a:t>
            </a:r>
            <a:r>
              <a:rPr lang="en-US" sz="3600" i="1" dirty="0" smtClean="0">
                <a:solidFill>
                  <a:srgbClr val="000000"/>
                </a:solidFill>
                <a:latin typeface="Arial" charset="0"/>
              </a:rPr>
              <a:t>    the </a:t>
            </a:r>
            <a:r>
              <a:rPr lang="en-US" sz="3600" i="1" dirty="0">
                <a:solidFill>
                  <a:srgbClr val="000000"/>
                </a:solidFill>
                <a:latin typeface="Arial" charset="0"/>
              </a:rPr>
              <a:t>record and either places or </a:t>
            </a:r>
            <a:r>
              <a:rPr lang="en-US" sz="3600" i="1" dirty="0" smtClean="0">
                <a:solidFill>
                  <a:srgbClr val="000000"/>
                </a:solidFill>
                <a:latin typeface="Arial" charset="0"/>
              </a:rPr>
              <a:t>replaces</a:t>
            </a:r>
          </a:p>
          <a:p>
            <a:pPr>
              <a:lnSpc>
                <a:spcPct val="95000"/>
              </a:lnSpc>
            </a:pPr>
            <a:r>
              <a:rPr lang="en-US" sz="3600" i="1" dirty="0">
                <a:solidFill>
                  <a:srgbClr val="000000"/>
                </a:solidFill>
                <a:latin typeface="Arial" charset="0"/>
              </a:rPr>
              <a:t> </a:t>
            </a:r>
            <a:r>
              <a:rPr lang="en-US" sz="3600" i="1" dirty="0" smtClean="0">
                <a:solidFill>
                  <a:srgbClr val="000000"/>
                </a:solidFill>
                <a:latin typeface="Arial" charset="0"/>
              </a:rPr>
              <a:t>    the </a:t>
            </a:r>
            <a:r>
              <a:rPr lang="en-US" sz="3600" i="1" dirty="0">
                <a:solidFill>
                  <a:srgbClr val="000000"/>
                </a:solidFill>
                <a:latin typeface="Arial" charset="0"/>
              </a:rPr>
              <a:t>record from the reference table.</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5124" name="Picture 4"/>
          <p:cNvPicPr>
            <a:picLocks noChangeAspect="1" noChangeArrowheads="1"/>
          </p:cNvPicPr>
          <p:nvPr/>
        </p:nvPicPr>
        <p:blipFill>
          <a:blip r:embed="rId3" cstate="print"/>
          <a:srcRect/>
          <a:stretch>
            <a:fillRect/>
          </a:stretch>
        </p:blipFill>
        <p:spPr bwMode="auto">
          <a:xfrm>
            <a:off x="508000" y="1270000"/>
            <a:ext cx="9313863" cy="3181350"/>
          </a:xfrm>
          <a:prstGeom prst="rect">
            <a:avLst/>
          </a:prstGeom>
          <a:noFill/>
        </p:spPr>
      </p:pic>
      <p:sp>
        <p:nvSpPr>
          <p:cNvPr id="5125" name="Text Box 5"/>
          <p:cNvSpPr txBox="1">
            <a:spLocks noChangeArrowheads="1"/>
          </p:cNvSpPr>
          <p:nvPr/>
        </p:nvSpPr>
        <p:spPr bwMode="auto">
          <a:xfrm>
            <a:off x="450850" y="1270000"/>
            <a:ext cx="9428163" cy="2631490"/>
          </a:xfrm>
          <a:prstGeom prst="rect">
            <a:avLst/>
          </a:prstGeom>
          <a:noFill/>
          <a:ln w="9525">
            <a:noFill/>
            <a:miter lim="800000"/>
            <a:headEnd/>
            <a:tailEnd/>
          </a:ln>
          <a:effectLst/>
        </p:spPr>
        <p:txBody>
          <a:bodyPr lIns="0" tIns="0" rIns="0" bIns="0">
            <a:spAutoFit/>
          </a:bodyPr>
          <a:lstStyle/>
          <a:p>
            <a:pPr>
              <a:lnSpc>
                <a:spcPct val="95000"/>
              </a:lnSpc>
            </a:pPr>
            <a:r>
              <a:rPr lang="en-US" sz="3600" i="1" dirty="0" smtClean="0">
                <a:solidFill>
                  <a:srgbClr val="000000"/>
                </a:solidFill>
                <a:latin typeface="Arial" charset="0"/>
              </a:rPr>
              <a:t>4.  Since </a:t>
            </a:r>
            <a:r>
              <a:rPr lang="en-US" sz="3600" i="1" dirty="0">
                <a:solidFill>
                  <a:srgbClr val="000000"/>
                </a:solidFill>
                <a:latin typeface="Arial" charset="0"/>
              </a:rPr>
              <a:t>the concept is drawn from </a:t>
            </a:r>
            <a:r>
              <a:rPr lang="en-US" sz="3600" i="1" dirty="0" smtClean="0">
                <a:solidFill>
                  <a:srgbClr val="000000"/>
                </a:solidFill>
                <a:latin typeface="Arial" charset="0"/>
              </a:rPr>
              <a:t>PROC</a:t>
            </a:r>
          </a:p>
          <a:p>
            <a:pPr>
              <a:lnSpc>
                <a:spcPct val="95000"/>
              </a:lnSpc>
            </a:pPr>
            <a:r>
              <a:rPr lang="en-US" sz="3600" i="1" dirty="0">
                <a:solidFill>
                  <a:srgbClr val="000000"/>
                </a:solidFill>
                <a:latin typeface="Arial" charset="0"/>
              </a:rPr>
              <a:t> </a:t>
            </a:r>
            <a:r>
              <a:rPr lang="en-US" sz="3600" i="1" dirty="0" smtClean="0">
                <a:solidFill>
                  <a:srgbClr val="000000"/>
                </a:solidFill>
                <a:latin typeface="Arial" charset="0"/>
              </a:rPr>
              <a:t>    FORMAT </a:t>
            </a:r>
            <a:r>
              <a:rPr lang="en-US" sz="3600" i="1" dirty="0">
                <a:solidFill>
                  <a:srgbClr val="000000"/>
                </a:solidFill>
                <a:latin typeface="Arial" charset="0"/>
              </a:rPr>
              <a:t>the process time is less and </a:t>
            </a:r>
            <a:endParaRPr lang="en-US" sz="3600" i="1" dirty="0" smtClean="0">
              <a:solidFill>
                <a:srgbClr val="000000"/>
              </a:solidFill>
              <a:latin typeface="Arial" charset="0"/>
            </a:endParaRPr>
          </a:p>
          <a:p>
            <a:pPr>
              <a:lnSpc>
                <a:spcPct val="95000"/>
              </a:lnSpc>
            </a:pPr>
            <a:r>
              <a:rPr lang="en-US" sz="3600" i="1" dirty="0">
                <a:solidFill>
                  <a:srgbClr val="000000"/>
                </a:solidFill>
                <a:latin typeface="Arial" charset="0"/>
              </a:rPr>
              <a:t> </a:t>
            </a:r>
            <a:r>
              <a:rPr lang="en-US" sz="3600" i="1" dirty="0" smtClean="0">
                <a:solidFill>
                  <a:srgbClr val="000000"/>
                </a:solidFill>
                <a:latin typeface="Arial" charset="0"/>
              </a:rPr>
              <a:t>   since it </a:t>
            </a:r>
            <a:r>
              <a:rPr lang="en-US" sz="3600" i="1" dirty="0">
                <a:solidFill>
                  <a:srgbClr val="000000"/>
                </a:solidFill>
                <a:latin typeface="Arial" charset="0"/>
              </a:rPr>
              <a:t>is more sophisticated than PROC </a:t>
            </a:r>
            <a:endParaRPr lang="en-US" sz="3600" i="1" dirty="0" smtClean="0">
              <a:solidFill>
                <a:srgbClr val="000000"/>
              </a:solidFill>
              <a:latin typeface="Arial" charset="0"/>
            </a:endParaRPr>
          </a:p>
          <a:p>
            <a:pPr>
              <a:lnSpc>
                <a:spcPct val="95000"/>
              </a:lnSpc>
            </a:pPr>
            <a:r>
              <a:rPr lang="en-US" sz="3600" i="1" dirty="0">
                <a:solidFill>
                  <a:srgbClr val="000000"/>
                </a:solidFill>
                <a:latin typeface="Arial" charset="0"/>
              </a:rPr>
              <a:t> </a:t>
            </a:r>
            <a:r>
              <a:rPr lang="en-US" sz="3600" i="1" dirty="0" smtClean="0">
                <a:solidFill>
                  <a:srgbClr val="000000"/>
                </a:solidFill>
                <a:latin typeface="Arial" charset="0"/>
              </a:rPr>
              <a:t>   FORMAT </a:t>
            </a:r>
            <a:r>
              <a:rPr lang="en-US" sz="3600" i="1" dirty="0">
                <a:solidFill>
                  <a:srgbClr val="000000"/>
                </a:solidFill>
                <a:latin typeface="Arial" charset="0"/>
              </a:rPr>
              <a:t>the programming time is less </a:t>
            </a:r>
            <a:r>
              <a:rPr lang="en-US" sz="3600" i="1" dirty="0" smtClean="0">
                <a:solidFill>
                  <a:srgbClr val="000000"/>
                </a:solidFill>
                <a:latin typeface="Arial" charset="0"/>
              </a:rPr>
              <a:t>as</a:t>
            </a:r>
          </a:p>
          <a:p>
            <a:pPr>
              <a:lnSpc>
                <a:spcPct val="95000"/>
              </a:lnSpc>
            </a:pPr>
            <a:r>
              <a:rPr lang="en-US" sz="3600" i="1" dirty="0">
                <a:solidFill>
                  <a:srgbClr val="000000"/>
                </a:solidFill>
                <a:latin typeface="Arial" charset="0"/>
              </a:rPr>
              <a:t> </a:t>
            </a:r>
            <a:r>
              <a:rPr lang="en-US" sz="3600" i="1" dirty="0" smtClean="0">
                <a:solidFill>
                  <a:srgbClr val="000000"/>
                </a:solidFill>
                <a:latin typeface="Arial" charset="0"/>
              </a:rPr>
              <a:t>   </a:t>
            </a:r>
            <a:r>
              <a:rPr lang="en-US" sz="3600" i="1" dirty="0">
                <a:solidFill>
                  <a:srgbClr val="000000"/>
                </a:solidFill>
                <a:latin typeface="Arial" charset="0"/>
              </a:rPr>
              <a:t>well.</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6148" name="Picture 4"/>
          <p:cNvPicPr>
            <a:picLocks noChangeAspect="1" noChangeArrowheads="1"/>
          </p:cNvPicPr>
          <p:nvPr/>
        </p:nvPicPr>
        <p:blipFill>
          <a:blip r:embed="rId3" cstate="print"/>
          <a:srcRect/>
          <a:stretch>
            <a:fillRect/>
          </a:stretch>
        </p:blipFill>
        <p:spPr bwMode="auto">
          <a:xfrm>
            <a:off x="508000" y="304800"/>
            <a:ext cx="9144000" cy="1271588"/>
          </a:xfrm>
          <a:prstGeom prst="rect">
            <a:avLst/>
          </a:prstGeom>
          <a:noFill/>
        </p:spPr>
      </p:pic>
      <p:sp>
        <p:nvSpPr>
          <p:cNvPr id="6146" name="Rectangle 2"/>
          <p:cNvSpPr>
            <a:spLocks noGrp="1" noChangeArrowheads="1"/>
          </p:cNvSpPr>
          <p:nvPr>
            <p:ph type="subTitle" idx="1"/>
          </p:nvPr>
        </p:nvSpPr>
        <p:spPr>
          <a:xfrm>
            <a:off x="431800" y="2286000"/>
            <a:ext cx="9258300" cy="4419600"/>
          </a:xfrm>
        </p:spPr>
        <p:txBody>
          <a:bodyPr lIns="0" tIns="0" rIns="0" bIns="0"/>
          <a:lstStyle/>
          <a:p>
            <a:pPr algn="l">
              <a:lnSpc>
                <a:spcPct val="95000"/>
              </a:lnSpc>
              <a:spcBef>
                <a:spcPct val="0"/>
              </a:spcBef>
            </a:pPr>
            <a:endParaRPr lang="en-US" sz="2800" dirty="0" smtClean="0">
              <a:solidFill>
                <a:srgbClr val="000000"/>
              </a:solidFill>
              <a:latin typeface="Arial" charset="0"/>
            </a:endParaRPr>
          </a:p>
          <a:p>
            <a:pPr algn="ctr">
              <a:lnSpc>
                <a:spcPct val="95000"/>
              </a:lnSpc>
              <a:spcBef>
                <a:spcPct val="0"/>
              </a:spcBef>
            </a:pPr>
            <a:r>
              <a:rPr lang="en-US" sz="2800" b="1" i="1" dirty="0" smtClean="0">
                <a:solidFill>
                  <a:srgbClr val="000000"/>
                </a:solidFill>
                <a:latin typeface="Andalus" pitchFamily="2" charset="-78"/>
                <a:cs typeface="Andalus" pitchFamily="2" charset="-78"/>
              </a:rPr>
              <a:t>Let us understand this using an example</a:t>
            </a:r>
            <a:endParaRPr lang="en-US" sz="2800" b="1" i="1" dirty="0">
              <a:solidFill>
                <a:srgbClr val="000000"/>
              </a:solidFill>
              <a:latin typeface="Andalus" pitchFamily="2" charset="-78"/>
              <a:cs typeface="Andalus" pitchFamily="2" charset="-78"/>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7172" name="Picture 4"/>
          <p:cNvPicPr>
            <a:picLocks noChangeAspect="1" noChangeArrowheads="1"/>
          </p:cNvPicPr>
          <p:nvPr/>
        </p:nvPicPr>
        <p:blipFill>
          <a:blip r:embed="rId3" cstate="print"/>
          <a:srcRect/>
          <a:stretch>
            <a:fillRect/>
          </a:stretch>
        </p:blipFill>
        <p:spPr bwMode="auto">
          <a:xfrm>
            <a:off x="508000" y="304800"/>
            <a:ext cx="9144000" cy="1271588"/>
          </a:xfrm>
          <a:prstGeom prst="rect">
            <a:avLst/>
          </a:prstGeom>
          <a:noFill/>
        </p:spPr>
      </p:pic>
      <p:sp>
        <p:nvSpPr>
          <p:cNvPr id="7169" name="Rectangle 1"/>
          <p:cNvSpPr>
            <a:spLocks noGrp="1" noChangeArrowheads="1"/>
          </p:cNvSpPr>
          <p:nvPr>
            <p:ph type="ctrTitle"/>
          </p:nvPr>
        </p:nvSpPr>
        <p:spPr>
          <a:xfrm>
            <a:off x="450850" y="304800"/>
            <a:ext cx="9258300" cy="1271588"/>
          </a:xfrm>
        </p:spPr>
        <p:txBody>
          <a:bodyPr lIns="0" tIns="0" rIns="0" bIns="0"/>
          <a:lstStyle/>
          <a:p>
            <a:pPr algn="l">
              <a:lnSpc>
                <a:spcPct val="95000"/>
              </a:lnSpc>
            </a:pPr>
            <a:r>
              <a:rPr lang="en-US" sz="4100" b="1" dirty="0">
                <a:solidFill>
                  <a:srgbClr val="000000"/>
                </a:solidFill>
                <a:latin typeface="Arial" charset="0"/>
              </a:rPr>
              <a:t>Master Dataset Details</a:t>
            </a:r>
          </a:p>
        </p:txBody>
      </p:sp>
      <p:sp>
        <p:nvSpPr>
          <p:cNvPr id="7170" name="Rectangle 2"/>
          <p:cNvSpPr>
            <a:spLocks noGrp="1" noChangeArrowheads="1"/>
          </p:cNvSpPr>
          <p:nvPr>
            <p:ph type="subTitle" idx="1"/>
          </p:nvPr>
        </p:nvSpPr>
        <p:spPr>
          <a:xfrm>
            <a:off x="431800" y="2057400"/>
            <a:ext cx="9258300" cy="4800600"/>
          </a:xfrm>
        </p:spPr>
        <p:txBody>
          <a:bodyPr lIns="0" tIns="0" rIns="0" bIns="0"/>
          <a:lstStyle/>
          <a:p>
            <a:pPr lvl="1" indent="-342900" algn="l">
              <a:lnSpc>
                <a:spcPct val="95000"/>
              </a:lnSpc>
              <a:spcBef>
                <a:spcPct val="0"/>
              </a:spcBef>
              <a:buClr>
                <a:srgbClr val="000000"/>
              </a:buClr>
              <a:buFontTx/>
              <a:buChar char="•"/>
            </a:pPr>
            <a:r>
              <a:rPr lang="en-US" dirty="0">
                <a:solidFill>
                  <a:srgbClr val="000000"/>
                </a:solidFill>
                <a:latin typeface="Arial" charset="0"/>
              </a:rPr>
              <a:t>Master Dataset name : </a:t>
            </a:r>
            <a:r>
              <a:rPr lang="en-US" dirty="0" smtClean="0">
                <a:solidFill>
                  <a:srgbClr val="000000"/>
                </a:solidFill>
                <a:latin typeface="Arial" charset="0"/>
              </a:rPr>
              <a:t>MASTER.sas7bdat</a:t>
            </a:r>
          </a:p>
          <a:p>
            <a:pPr lvl="1" indent="-342900" algn="l">
              <a:lnSpc>
                <a:spcPct val="95000"/>
              </a:lnSpc>
              <a:spcBef>
                <a:spcPct val="0"/>
              </a:spcBef>
              <a:buClr>
                <a:srgbClr val="000000"/>
              </a:buClr>
              <a:buFontTx/>
              <a:buChar char="•"/>
            </a:pPr>
            <a:endParaRPr lang="en-US" dirty="0"/>
          </a:p>
          <a:p>
            <a:pPr lvl="1" indent="-342900" algn="l">
              <a:lnSpc>
                <a:spcPct val="95000"/>
              </a:lnSpc>
              <a:spcBef>
                <a:spcPct val="0"/>
              </a:spcBef>
              <a:buClr>
                <a:srgbClr val="000000"/>
              </a:buClr>
              <a:buFontTx/>
              <a:buChar char="•"/>
            </a:pPr>
            <a:r>
              <a:rPr lang="en-US" dirty="0">
                <a:solidFill>
                  <a:srgbClr val="000000"/>
                </a:solidFill>
                <a:latin typeface="Arial" charset="0"/>
              </a:rPr>
              <a:t>Total number of rows : 150</a:t>
            </a:r>
            <a:endParaRPr lang="en-US" dirty="0"/>
          </a:p>
          <a:p>
            <a:pPr lvl="1" indent="-342900" algn="l">
              <a:lnSpc>
                <a:spcPct val="95000"/>
              </a:lnSpc>
              <a:spcBef>
                <a:spcPct val="0"/>
              </a:spcBef>
              <a:buClr>
                <a:srgbClr val="000000"/>
              </a:buClr>
              <a:buFontTx/>
              <a:buChar char="•"/>
            </a:pPr>
            <a:r>
              <a:rPr lang="en-US" dirty="0">
                <a:solidFill>
                  <a:srgbClr val="000000"/>
                </a:solidFill>
                <a:latin typeface="Arial" charset="0"/>
              </a:rPr>
              <a:t>Total number of Columns : </a:t>
            </a:r>
            <a:r>
              <a:rPr lang="en-US" dirty="0" smtClean="0">
                <a:solidFill>
                  <a:srgbClr val="000000"/>
                </a:solidFill>
                <a:latin typeface="Arial" charset="0"/>
              </a:rPr>
              <a:t>2</a:t>
            </a:r>
          </a:p>
          <a:p>
            <a:pPr lvl="1" indent="-342900" algn="l">
              <a:lnSpc>
                <a:spcPct val="95000"/>
              </a:lnSpc>
              <a:spcBef>
                <a:spcPct val="0"/>
              </a:spcBef>
              <a:buClr>
                <a:srgbClr val="000000"/>
              </a:buClr>
              <a:buFontTx/>
              <a:buChar char="•"/>
            </a:pPr>
            <a:endParaRPr lang="en-US" dirty="0"/>
          </a:p>
          <a:p>
            <a:pPr lvl="1" indent="-342900" algn="l">
              <a:lnSpc>
                <a:spcPct val="95000"/>
              </a:lnSpc>
              <a:spcBef>
                <a:spcPct val="0"/>
              </a:spcBef>
              <a:buClr>
                <a:srgbClr val="000000"/>
              </a:buClr>
              <a:buFontTx/>
              <a:buChar char="•"/>
            </a:pPr>
            <a:r>
              <a:rPr lang="en-US" dirty="0">
                <a:solidFill>
                  <a:srgbClr val="000000"/>
                </a:solidFill>
                <a:latin typeface="Arial" charset="0"/>
              </a:rPr>
              <a:t>Column1 : Variable Name(V_NAME)</a:t>
            </a:r>
            <a:endParaRPr lang="en-US" dirty="0"/>
          </a:p>
          <a:p>
            <a:pPr lvl="1" indent="-342900" algn="l">
              <a:lnSpc>
                <a:spcPct val="95000"/>
              </a:lnSpc>
              <a:spcBef>
                <a:spcPct val="0"/>
              </a:spcBef>
              <a:buClr>
                <a:srgbClr val="000000"/>
              </a:buClr>
              <a:buFontTx/>
              <a:buChar char="•"/>
            </a:pPr>
            <a:r>
              <a:rPr lang="en-US" dirty="0">
                <a:solidFill>
                  <a:srgbClr val="000000"/>
                </a:solidFill>
                <a:latin typeface="Arial" charset="0"/>
              </a:rPr>
              <a:t>Column2 : Variable Code(V_CODE)</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8196" name="Picture 4"/>
          <p:cNvPicPr>
            <a:picLocks noChangeAspect="1" noChangeArrowheads="1"/>
          </p:cNvPicPr>
          <p:nvPr/>
        </p:nvPicPr>
        <p:blipFill>
          <a:blip r:embed="rId3" cstate="print"/>
          <a:srcRect/>
          <a:stretch>
            <a:fillRect/>
          </a:stretch>
        </p:blipFill>
        <p:spPr bwMode="auto">
          <a:xfrm>
            <a:off x="508000" y="304800"/>
            <a:ext cx="9144000" cy="1271588"/>
          </a:xfrm>
          <a:prstGeom prst="rect">
            <a:avLst/>
          </a:prstGeom>
          <a:noFill/>
        </p:spPr>
      </p:pic>
      <p:sp>
        <p:nvSpPr>
          <p:cNvPr id="8193" name="Rectangle 1"/>
          <p:cNvSpPr>
            <a:spLocks noGrp="1" noChangeArrowheads="1"/>
          </p:cNvSpPr>
          <p:nvPr>
            <p:ph type="ctrTitle"/>
          </p:nvPr>
        </p:nvSpPr>
        <p:spPr>
          <a:xfrm>
            <a:off x="450850" y="304800"/>
            <a:ext cx="9258300" cy="1271588"/>
          </a:xfrm>
        </p:spPr>
        <p:txBody>
          <a:bodyPr lIns="0" tIns="0" rIns="0" bIns="0"/>
          <a:lstStyle/>
          <a:p>
            <a:pPr algn="l">
              <a:lnSpc>
                <a:spcPct val="95000"/>
              </a:lnSpc>
            </a:pPr>
            <a:r>
              <a:rPr lang="en-US" sz="4100" b="1" dirty="0">
                <a:solidFill>
                  <a:srgbClr val="000000"/>
                </a:solidFill>
                <a:latin typeface="Arial" charset="0"/>
              </a:rPr>
              <a:t>Detail Dataset Details</a:t>
            </a:r>
          </a:p>
        </p:txBody>
      </p:sp>
      <p:sp>
        <p:nvSpPr>
          <p:cNvPr id="8194" name="Rectangle 2"/>
          <p:cNvSpPr>
            <a:spLocks noGrp="1" noChangeArrowheads="1"/>
          </p:cNvSpPr>
          <p:nvPr>
            <p:ph type="subTitle" idx="1"/>
          </p:nvPr>
        </p:nvSpPr>
        <p:spPr>
          <a:xfrm>
            <a:off x="450850" y="2209800"/>
            <a:ext cx="9258300" cy="4800600"/>
          </a:xfrm>
        </p:spPr>
        <p:txBody>
          <a:bodyPr lIns="0" tIns="0" rIns="0" bIns="0"/>
          <a:lstStyle/>
          <a:p>
            <a:pPr lvl="1" indent="-342900" algn="l">
              <a:lnSpc>
                <a:spcPct val="95000"/>
              </a:lnSpc>
              <a:spcBef>
                <a:spcPct val="0"/>
              </a:spcBef>
              <a:buClr>
                <a:srgbClr val="000000"/>
              </a:buClr>
              <a:buFontTx/>
              <a:buChar char="•"/>
            </a:pPr>
            <a:r>
              <a:rPr lang="en-US" dirty="0">
                <a:solidFill>
                  <a:srgbClr val="000000"/>
                </a:solidFill>
                <a:latin typeface="Arial" charset="0"/>
              </a:rPr>
              <a:t>Dataset Name : </a:t>
            </a:r>
            <a:r>
              <a:rPr lang="en-US" dirty="0" smtClean="0">
                <a:solidFill>
                  <a:srgbClr val="000000"/>
                </a:solidFill>
                <a:latin typeface="Arial" charset="0"/>
              </a:rPr>
              <a:t>Detail.sas7bdat</a:t>
            </a:r>
          </a:p>
          <a:p>
            <a:pPr lvl="1" indent="-342900" algn="l">
              <a:lnSpc>
                <a:spcPct val="95000"/>
              </a:lnSpc>
              <a:spcBef>
                <a:spcPct val="0"/>
              </a:spcBef>
              <a:buClr>
                <a:srgbClr val="000000"/>
              </a:buClr>
              <a:buFontTx/>
              <a:buChar char="•"/>
            </a:pPr>
            <a:endParaRPr lang="en-US" dirty="0"/>
          </a:p>
          <a:p>
            <a:pPr lvl="1" indent="-342900" algn="l">
              <a:lnSpc>
                <a:spcPct val="95000"/>
              </a:lnSpc>
              <a:spcBef>
                <a:spcPct val="0"/>
              </a:spcBef>
              <a:buClr>
                <a:srgbClr val="000000"/>
              </a:buClr>
              <a:buFontTx/>
              <a:buChar char="•"/>
            </a:pPr>
            <a:r>
              <a:rPr lang="en-US" dirty="0">
                <a:solidFill>
                  <a:srgbClr val="000000"/>
                </a:solidFill>
                <a:latin typeface="Arial" charset="0"/>
              </a:rPr>
              <a:t>Total number of records : 22 </a:t>
            </a:r>
            <a:r>
              <a:rPr lang="en-US" dirty="0" smtClean="0">
                <a:solidFill>
                  <a:srgbClr val="000000"/>
                </a:solidFill>
                <a:latin typeface="Arial" charset="0"/>
              </a:rPr>
              <a:t>million +</a:t>
            </a:r>
            <a:endParaRPr lang="en-US" dirty="0"/>
          </a:p>
          <a:p>
            <a:pPr lvl="1" indent="-342900" algn="l">
              <a:lnSpc>
                <a:spcPct val="95000"/>
              </a:lnSpc>
              <a:spcBef>
                <a:spcPct val="0"/>
              </a:spcBef>
              <a:buClr>
                <a:srgbClr val="000000"/>
              </a:buClr>
              <a:buFontTx/>
              <a:buChar char="•"/>
            </a:pPr>
            <a:r>
              <a:rPr lang="en-US" dirty="0">
                <a:solidFill>
                  <a:srgbClr val="000000"/>
                </a:solidFill>
                <a:latin typeface="Arial" charset="0"/>
              </a:rPr>
              <a:t>Total number of columns : </a:t>
            </a:r>
            <a:r>
              <a:rPr lang="en-US" dirty="0" smtClean="0">
                <a:solidFill>
                  <a:srgbClr val="000000"/>
                </a:solidFill>
                <a:latin typeface="Arial" charset="0"/>
              </a:rPr>
              <a:t>168</a:t>
            </a:r>
          </a:p>
          <a:p>
            <a:pPr lvl="1" indent="-342900" algn="l">
              <a:lnSpc>
                <a:spcPct val="95000"/>
              </a:lnSpc>
              <a:spcBef>
                <a:spcPct val="0"/>
              </a:spcBef>
              <a:buClr>
                <a:srgbClr val="000000"/>
              </a:buClr>
              <a:buFontTx/>
              <a:buChar char="•"/>
            </a:pPr>
            <a:endParaRPr lang="en-US" dirty="0"/>
          </a:p>
          <a:p>
            <a:pPr lvl="1" indent="-342900" algn="l">
              <a:lnSpc>
                <a:spcPct val="95000"/>
              </a:lnSpc>
              <a:spcBef>
                <a:spcPct val="0"/>
              </a:spcBef>
              <a:buClr>
                <a:srgbClr val="000000"/>
              </a:buClr>
              <a:buFontTx/>
              <a:buChar char="•"/>
            </a:pPr>
            <a:r>
              <a:rPr lang="en-US" dirty="0">
                <a:solidFill>
                  <a:srgbClr val="000000"/>
                </a:solidFill>
                <a:latin typeface="Arial" charset="0"/>
              </a:rPr>
              <a:t>Reference Column : Variable Description(V_DESC)</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12800" y="685800"/>
            <a:ext cx="8331200" cy="1253065"/>
          </a:xfrm>
        </p:spPr>
        <p:txBody>
          <a:bodyPr/>
          <a:lstStyle/>
          <a:p>
            <a:pPr algn="l"/>
            <a:r>
              <a:rPr lang="en-US" dirty="0" smtClean="0">
                <a:solidFill>
                  <a:schemeClr val="tx1"/>
                </a:solidFill>
                <a:effectLst/>
                <a:latin typeface="Arial" pitchFamily="34" charset="0"/>
                <a:cs typeface="Arial" pitchFamily="34" charset="0"/>
              </a:rPr>
              <a:t>MISSION</a:t>
            </a:r>
            <a:endParaRPr lang="en-US" dirty="0">
              <a:solidFill>
                <a:schemeClr val="tx1"/>
              </a:solidFill>
              <a:effectLst/>
              <a:latin typeface="Arial" pitchFamily="34" charset="0"/>
              <a:cs typeface="Arial" pitchFamily="34" charset="0"/>
            </a:endParaRPr>
          </a:p>
        </p:txBody>
      </p:sp>
      <p:sp>
        <p:nvSpPr>
          <p:cNvPr id="3" name="Subtitle 2"/>
          <p:cNvSpPr>
            <a:spLocks noGrp="1"/>
          </p:cNvSpPr>
          <p:nvPr>
            <p:ph type="subTitle" idx="1"/>
          </p:nvPr>
        </p:nvSpPr>
        <p:spPr>
          <a:xfrm>
            <a:off x="762000" y="2133600"/>
            <a:ext cx="8636000" cy="5105400"/>
          </a:xfrm>
        </p:spPr>
        <p:txBody>
          <a:bodyPr/>
          <a:lstStyle/>
          <a:p>
            <a:pPr algn="l"/>
            <a:r>
              <a:rPr lang="en-US" dirty="0" smtClean="0">
                <a:solidFill>
                  <a:schemeClr val="tx1"/>
                </a:solidFill>
                <a:latin typeface="Arial" pitchFamily="34" charset="0"/>
                <a:cs typeface="Arial" pitchFamily="34" charset="0"/>
              </a:rPr>
              <a:t>Add a variable called V_CODE which is the abbreviated equivalent for the variable V_NAME.  The link between the V_NAME and its corresponding V_CODE is given in the reference dataset called MASTER.sas7bdat.</a:t>
            </a:r>
            <a:endParaRPr lang="en-US" dirty="0">
              <a:solidFill>
                <a:schemeClr val="tx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1306</TotalTime>
  <Words>826</Words>
  <Application>Microsoft Office PowerPoint</Application>
  <PresentationFormat>Custom</PresentationFormat>
  <Paragraphs>134</Paragraphs>
  <Slides>21</Slides>
  <Notes>1</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Concourse</vt:lpstr>
      <vt:lpstr>Slide 1</vt:lpstr>
      <vt:lpstr>Basics of Hashing</vt:lpstr>
      <vt:lpstr>Slide 3</vt:lpstr>
      <vt:lpstr>Slide 4</vt:lpstr>
      <vt:lpstr>Slide 5</vt:lpstr>
      <vt:lpstr>Slide 6</vt:lpstr>
      <vt:lpstr>Master Dataset Details</vt:lpstr>
      <vt:lpstr>Detail Dataset Details</vt:lpstr>
      <vt:lpstr>MISSION</vt:lpstr>
      <vt:lpstr>POSSIBILITIES</vt:lpstr>
      <vt:lpstr>DATASTEP APPROACH</vt:lpstr>
      <vt:lpstr>Disadvantages of DATA STEP</vt:lpstr>
      <vt:lpstr>PROC SQL approach</vt:lpstr>
      <vt:lpstr>DISADVANTAGES OF PROC SQL</vt:lpstr>
      <vt:lpstr>PROC FORMAT approach</vt:lpstr>
      <vt:lpstr>Disadvantage of PROC FORMAT</vt:lpstr>
      <vt:lpstr>HASH Table Approach</vt:lpstr>
      <vt:lpstr>Declaring the Hash Object (FRMT)</vt:lpstr>
      <vt:lpstr>Defining the Hash Object</vt:lpstr>
      <vt:lpstr>Calling the Hash Object</vt:lpstr>
      <vt:lpstr>Questions and Comments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Google</dc:creator>
  <cp:lastModifiedBy>Mahalakshmi</cp:lastModifiedBy>
  <cp:revision>40</cp:revision>
  <dcterms:created xsi:type="dcterms:W3CDTF">2004-05-06T09:28:21Z</dcterms:created>
  <dcterms:modified xsi:type="dcterms:W3CDTF">2011-11-06T03:45:06Z</dcterms:modified>
</cp:coreProperties>
</file>