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2"/>
  </p:notesMasterIdLst>
  <p:sldIdLst>
    <p:sldId id="256" r:id="rId2"/>
    <p:sldId id="297" r:id="rId3"/>
    <p:sldId id="303" r:id="rId4"/>
    <p:sldId id="263" r:id="rId5"/>
    <p:sldId id="266" r:id="rId6"/>
    <p:sldId id="257" r:id="rId7"/>
    <p:sldId id="265" r:id="rId8"/>
    <p:sldId id="267" r:id="rId9"/>
    <p:sldId id="269" r:id="rId10"/>
    <p:sldId id="305" r:id="rId11"/>
    <p:sldId id="270" r:id="rId12"/>
    <p:sldId id="271" r:id="rId13"/>
    <p:sldId id="272" r:id="rId14"/>
    <p:sldId id="273" r:id="rId15"/>
    <p:sldId id="302" r:id="rId16"/>
    <p:sldId id="279" r:id="rId17"/>
    <p:sldId id="280" r:id="rId18"/>
    <p:sldId id="274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6" r:id="rId27"/>
    <p:sldId id="295" r:id="rId28"/>
    <p:sldId id="299" r:id="rId29"/>
    <p:sldId id="262" r:id="rId30"/>
    <p:sldId id="275" r:id="rId31"/>
    <p:sldId id="276" r:id="rId32"/>
    <p:sldId id="277" r:id="rId33"/>
    <p:sldId id="281" r:id="rId34"/>
    <p:sldId id="282" r:id="rId35"/>
    <p:sldId id="283" r:id="rId36"/>
    <p:sldId id="300" r:id="rId37"/>
    <p:sldId id="287" r:id="rId38"/>
    <p:sldId id="286" r:id="rId39"/>
    <p:sldId id="304" r:id="rId40"/>
    <p:sldId id="298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9F17EE-BE7C-489B-B3C4-31E680FE6F10}">
          <p14:sldIdLst>
            <p14:sldId id="256"/>
            <p14:sldId id="297"/>
            <p14:sldId id="303"/>
            <p14:sldId id="263"/>
            <p14:sldId id="266"/>
            <p14:sldId id="257"/>
            <p14:sldId id="265"/>
            <p14:sldId id="267"/>
            <p14:sldId id="269"/>
            <p14:sldId id="305"/>
            <p14:sldId id="270"/>
            <p14:sldId id="271"/>
            <p14:sldId id="272"/>
            <p14:sldId id="273"/>
            <p14:sldId id="302"/>
            <p14:sldId id="279"/>
            <p14:sldId id="280"/>
            <p14:sldId id="274"/>
            <p14:sldId id="288"/>
            <p14:sldId id="290"/>
            <p14:sldId id="289"/>
            <p14:sldId id="291"/>
            <p14:sldId id="292"/>
            <p14:sldId id="293"/>
            <p14:sldId id="294"/>
            <p14:sldId id="296"/>
            <p14:sldId id="295"/>
            <p14:sldId id="299"/>
            <p14:sldId id="262"/>
            <p14:sldId id="275"/>
            <p14:sldId id="276"/>
            <p14:sldId id="277"/>
            <p14:sldId id="281"/>
            <p14:sldId id="282"/>
            <p14:sldId id="283"/>
            <p14:sldId id="300"/>
            <p14:sldId id="287"/>
            <p14:sldId id="286"/>
            <p14:sldId id="304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A6"/>
    <a:srgbClr val="96C2DB"/>
    <a:srgbClr val="789CBA"/>
    <a:srgbClr val="2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00034-D775-4E95-BDB5-55CCA533315C}" v="3420" dt="2019-06-20T16:49:07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5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, Mara B (OIG/OMP)" userId="13bf27dc-e147-49d0-a146-a9ed4c762dbb" providerId="ADAL" clId="{A5700034-D775-4E95-BDB5-55CCA533315C}"/>
    <pc:docChg chg="undo redo custSel mod addSld delSld modSld sldOrd modMainMaster modSection modNotesMaster">
      <pc:chgData name="Werner, Mara B (OIG/OMP)" userId="13bf27dc-e147-49d0-a146-a9ed4c762dbb" providerId="ADAL" clId="{A5700034-D775-4E95-BDB5-55CCA533315C}" dt="2019-06-20T16:49:07.330" v="3372" actId="2696"/>
      <pc:docMkLst>
        <pc:docMk/>
      </pc:docMkLst>
      <pc:sldChg chg="addSp delSp modSp mod setBg setClrOvrMap delDesignElem">
        <pc:chgData name="Werner, Mara B (OIG/OMP)" userId="13bf27dc-e147-49d0-a146-a9ed4c762dbb" providerId="ADAL" clId="{A5700034-D775-4E95-BDB5-55CCA533315C}" dt="2019-06-16T15:02:22.042" v="2717" actId="478"/>
        <pc:sldMkLst>
          <pc:docMk/>
          <pc:sldMk cId="2659248913" sldId="256"/>
        </pc:sldMkLst>
        <pc:spChg chg="mod ord">
          <ac:chgData name="Werner, Mara B (OIG/OMP)" userId="13bf27dc-e147-49d0-a146-a9ed4c762dbb" providerId="ADAL" clId="{A5700034-D775-4E95-BDB5-55CCA533315C}" dt="2019-05-25T15:43:05.099" v="613" actId="20577"/>
          <ac:spMkLst>
            <pc:docMk/>
            <pc:sldMk cId="2659248913" sldId="256"/>
            <ac:spMk id="2" creationId="{B839946F-FF09-4CB7-A765-13657BEB945C}"/>
          </ac:spMkLst>
        </pc:spChg>
        <pc:spChg chg="mod">
          <ac:chgData name="Werner, Mara B (OIG/OMP)" userId="13bf27dc-e147-49d0-a146-a9ed4c762dbb" providerId="ADAL" clId="{A5700034-D775-4E95-BDB5-55CCA533315C}" dt="2019-06-14T22:32:00.887" v="2476" actId="20577"/>
          <ac:spMkLst>
            <pc:docMk/>
            <pc:sldMk cId="2659248913" sldId="256"/>
            <ac:spMk id="3" creationId="{5D725F15-3AF0-4FA6-975D-4D19CC11004A}"/>
          </ac:spMkLst>
        </pc:spChg>
        <pc:spChg chg="del mod">
          <ac:chgData name="Werner, Mara B (OIG/OMP)" userId="13bf27dc-e147-49d0-a146-a9ed4c762dbb" providerId="ADAL" clId="{A5700034-D775-4E95-BDB5-55CCA533315C}" dt="2019-06-16T15:02:22.042" v="2717" actId="478"/>
          <ac:spMkLst>
            <pc:docMk/>
            <pc:sldMk cId="2659248913" sldId="256"/>
            <ac:spMk id="4" creationId="{5BAEFD2B-ABF2-4A14-890A-A213634C7826}"/>
          </ac:spMkLst>
        </pc:spChg>
        <pc:spChg chg="add del">
          <ac:chgData name="Werner, Mara B (OIG/OMP)" userId="13bf27dc-e147-49d0-a146-a9ed4c762dbb" providerId="ADAL" clId="{A5700034-D775-4E95-BDB5-55CCA533315C}" dt="2019-05-25T15:03:40.146" v="212" actId="26606"/>
          <ac:spMkLst>
            <pc:docMk/>
            <pc:sldMk cId="2659248913" sldId="256"/>
            <ac:spMk id="5" creationId="{1E24A02E-5FD2-428E-A1E4-FDF96B0B6CE8}"/>
          </ac:spMkLst>
        </pc:spChg>
        <pc:spChg chg="add del">
          <ac:chgData name="Werner, Mara B (OIG/OMP)" userId="13bf27dc-e147-49d0-a146-a9ed4c762dbb" providerId="ADAL" clId="{A5700034-D775-4E95-BDB5-55CCA533315C}" dt="2019-05-25T15:03:40.146" v="212" actId="26606"/>
          <ac:spMkLst>
            <pc:docMk/>
            <pc:sldMk cId="2659248913" sldId="256"/>
            <ac:spMk id="6" creationId="{2808B93E-0C39-407B-943D-71F2BAFB4CB4}"/>
          </ac:spMkLst>
        </pc:spChg>
        <pc:spChg chg="add del">
          <ac:chgData name="Werner, Mara B (OIG/OMP)" userId="13bf27dc-e147-49d0-a146-a9ed4c762dbb" providerId="ADAL" clId="{A5700034-D775-4E95-BDB5-55CCA533315C}" dt="2019-05-25T15:03:40.146" v="212" actId="26606"/>
          <ac:spMkLst>
            <pc:docMk/>
            <pc:sldMk cId="2659248913" sldId="256"/>
            <ac:spMk id="7" creationId="{7C7E1896-2992-48D4-85AC-95AB8AB147EA}"/>
          </ac:spMkLst>
        </pc:spChg>
        <pc:spChg chg="add del">
          <ac:chgData name="Werner, Mara B (OIG/OMP)" userId="13bf27dc-e147-49d0-a146-a9ed4c762dbb" providerId="ADAL" clId="{A5700034-D775-4E95-BDB5-55CCA533315C}" dt="2019-05-25T15:02:42.132" v="196" actId="26606"/>
          <ac:spMkLst>
            <pc:docMk/>
            <pc:sldMk cId="2659248913" sldId="256"/>
            <ac:spMk id="8" creationId="{23962611-DFD5-4092-AAFD-559E3DFCE2C9}"/>
          </ac:spMkLst>
        </pc:spChg>
        <pc:spChg chg="add del">
          <ac:chgData name="Werner, Mara B (OIG/OMP)" userId="13bf27dc-e147-49d0-a146-a9ed4c762dbb" providerId="ADAL" clId="{A5700034-D775-4E95-BDB5-55CCA533315C}" dt="2019-05-25T15:03:41.313" v="214" actId="26606"/>
          <ac:spMkLst>
            <pc:docMk/>
            <pc:sldMk cId="2659248913" sldId="256"/>
            <ac:spMk id="9" creationId="{E2FE3A7B-DDFF-4F81-8AAE-11D96D138C0D}"/>
          </ac:spMkLst>
        </pc:spChg>
        <pc:spChg chg="add del">
          <ac:chgData name="Werner, Mara B (OIG/OMP)" userId="13bf27dc-e147-49d0-a146-a9ed4c762dbb" providerId="ADAL" clId="{A5700034-D775-4E95-BDB5-55CCA533315C}" dt="2019-05-25T15:03:41.313" v="214" actId="26606"/>
          <ac:spMkLst>
            <pc:docMk/>
            <pc:sldMk cId="2659248913" sldId="256"/>
            <ac:spMk id="11" creationId="{69825ADD-F95C-4747-9B41-5DB21C28E6D2}"/>
          </ac:spMkLst>
        </pc:spChg>
        <pc:spChg chg="add del">
          <ac:chgData name="Werner, Mara B (OIG/OMP)" userId="13bf27dc-e147-49d0-a146-a9ed4c762dbb" providerId="ADAL" clId="{A5700034-D775-4E95-BDB5-55CCA533315C}" dt="2019-05-25T15:03:27.315" v="201"/>
          <ac:spMkLst>
            <pc:docMk/>
            <pc:sldMk cId="2659248913" sldId="256"/>
            <ac:spMk id="12" creationId="{B672F332-AF08-46C6-94F0-77684310D7B7}"/>
          </ac:spMkLst>
        </pc:spChg>
        <pc:spChg chg="add del">
          <ac:chgData name="Werner, Mara B (OIG/OMP)" userId="13bf27dc-e147-49d0-a146-a9ed4c762dbb" providerId="ADAL" clId="{A5700034-D775-4E95-BDB5-55CCA533315C}" dt="2019-05-25T15:03:27.315" v="201"/>
          <ac:spMkLst>
            <pc:docMk/>
            <pc:sldMk cId="2659248913" sldId="256"/>
            <ac:spMk id="13" creationId="{559AE206-7EBA-4D33-8BC9-9D8158553F0E}"/>
          </ac:spMkLst>
        </pc:spChg>
        <pc:spChg chg="add del">
          <ac:chgData name="Werner, Mara B (OIG/OMP)" userId="13bf27dc-e147-49d0-a146-a9ed4c762dbb" providerId="ADAL" clId="{A5700034-D775-4E95-BDB5-55CCA533315C}" dt="2019-05-25T15:03:27.315" v="201"/>
          <ac:spMkLst>
            <pc:docMk/>
            <pc:sldMk cId="2659248913" sldId="256"/>
            <ac:spMk id="14" creationId="{34244EF8-D73A-40E1-BE73-D46E6B4B04ED}"/>
          </ac:spMkLst>
        </pc:spChg>
        <pc:spChg chg="add del">
          <ac:chgData name="Werner, Mara B (OIG/OMP)" userId="13bf27dc-e147-49d0-a146-a9ed4c762dbb" providerId="ADAL" clId="{A5700034-D775-4E95-BDB5-55CCA533315C}" dt="2019-05-25T15:03:27.315" v="201"/>
          <ac:spMkLst>
            <pc:docMk/>
            <pc:sldMk cId="2659248913" sldId="256"/>
            <ac:spMk id="15" creationId="{6437D937-A7F1-4011-92B4-328E5BE1B166}"/>
          </ac:spMkLst>
        </pc:spChg>
        <pc:spChg chg="add del">
          <ac:chgData name="Werner, Mara B (OIG/OMP)" userId="13bf27dc-e147-49d0-a146-a9ed4c762dbb" providerId="ADAL" clId="{A5700034-D775-4E95-BDB5-55CCA533315C}" dt="2019-05-25T15:03:27.315" v="201"/>
          <ac:spMkLst>
            <pc:docMk/>
            <pc:sldMk cId="2659248913" sldId="256"/>
            <ac:spMk id="16" creationId="{AB84D7E8-4ECB-42D7-ADBF-01689B0F24AE}"/>
          </ac:spMkLst>
        </pc:spChg>
        <pc:spChg chg="add del">
          <ac:chgData name="Werner, Mara B (OIG/OMP)" userId="13bf27dc-e147-49d0-a146-a9ed4c762dbb" providerId="ADAL" clId="{A5700034-D775-4E95-BDB5-55CCA533315C}" dt="2019-05-25T15:03:41.313" v="214" actId="26606"/>
          <ac:spMkLst>
            <pc:docMk/>
            <pc:sldMk cId="2659248913" sldId="256"/>
            <ac:spMk id="17" creationId="{86791A8E-B2BA-467D-BB87-8CFBFB13AF9F}"/>
          </ac:spMkLst>
        </pc:spChg>
        <pc:spChg chg="add del">
          <ac:chgData name="Werner, Mara B (OIG/OMP)" userId="13bf27dc-e147-49d0-a146-a9ed4c762dbb" providerId="ADAL" clId="{A5700034-D775-4E95-BDB5-55CCA533315C}" dt="2019-05-25T15:03:45.216" v="216" actId="26606"/>
          <ac:spMkLst>
            <pc:docMk/>
            <pc:sldMk cId="2659248913" sldId="256"/>
            <ac:spMk id="19" creationId="{0F97E041-634B-4B3E-8669-42583D95672F}"/>
          </ac:spMkLst>
        </pc:spChg>
        <pc:spChg chg="add del">
          <ac:chgData name="Werner, Mara B (OIG/OMP)" userId="13bf27dc-e147-49d0-a146-a9ed4c762dbb" providerId="ADAL" clId="{A5700034-D775-4E95-BDB5-55CCA533315C}" dt="2019-05-25T15:03:45.216" v="216" actId="26606"/>
          <ac:spMkLst>
            <pc:docMk/>
            <pc:sldMk cId="2659248913" sldId="256"/>
            <ac:spMk id="20" creationId="{69825ADD-F95C-4747-9B41-5DB21C28E6D2}"/>
          </ac:spMkLst>
        </pc:spChg>
        <pc:spChg chg="add del">
          <ac:chgData name="Werner, Mara B (OIG/OMP)" userId="13bf27dc-e147-49d0-a146-a9ed4c762dbb" providerId="ADAL" clId="{A5700034-D775-4E95-BDB5-55CCA533315C}" dt="2019-05-25T15:03:45.216" v="216" actId="26606"/>
          <ac:spMkLst>
            <pc:docMk/>
            <pc:sldMk cId="2659248913" sldId="256"/>
            <ac:spMk id="21" creationId="{86791A8E-B2BA-467D-BB87-8CFBFB13AF9F}"/>
          </ac:spMkLst>
        </pc:spChg>
        <pc:spChg chg="add del">
          <ac:chgData name="Werner, Mara B (OIG/OMP)" userId="13bf27dc-e147-49d0-a146-a9ed4c762dbb" providerId="ADAL" clId="{A5700034-D775-4E95-BDB5-55CCA533315C}" dt="2019-05-25T15:04:05.193" v="228"/>
          <ac:spMkLst>
            <pc:docMk/>
            <pc:sldMk cId="2659248913" sldId="256"/>
            <ac:spMk id="22" creationId="{559AE206-7EBA-4D33-8BC9-9D8158553F0E}"/>
          </ac:spMkLst>
        </pc:spChg>
        <pc:spChg chg="add del">
          <ac:chgData name="Werner, Mara B (OIG/OMP)" userId="13bf27dc-e147-49d0-a146-a9ed4c762dbb" providerId="ADAL" clId="{A5700034-D775-4E95-BDB5-55CCA533315C}" dt="2019-05-25T15:03:46.749" v="218" actId="26606"/>
          <ac:spMkLst>
            <pc:docMk/>
            <pc:sldMk cId="2659248913" sldId="256"/>
            <ac:spMk id="23" creationId="{1E8DBE92-2331-4285-8226-D398190D3E38}"/>
          </ac:spMkLst>
        </pc:spChg>
        <pc:spChg chg="add del">
          <ac:chgData name="Werner, Mara B (OIG/OMP)" userId="13bf27dc-e147-49d0-a146-a9ed4c762dbb" providerId="ADAL" clId="{A5700034-D775-4E95-BDB5-55CCA533315C}" dt="2019-05-25T15:03:46.749" v="218" actId="26606"/>
          <ac:spMkLst>
            <pc:docMk/>
            <pc:sldMk cId="2659248913" sldId="256"/>
            <ac:spMk id="24" creationId="{AD6F6937-3B5A-4391-9F37-58A571B362A9}"/>
          </ac:spMkLst>
        </pc:spChg>
        <pc:spChg chg="add del">
          <ac:chgData name="Werner, Mara B (OIG/OMP)" userId="13bf27dc-e147-49d0-a146-a9ed4c762dbb" providerId="ADAL" clId="{A5700034-D775-4E95-BDB5-55CCA533315C}" dt="2019-05-25T15:03:46.749" v="218" actId="26606"/>
          <ac:spMkLst>
            <pc:docMk/>
            <pc:sldMk cId="2659248913" sldId="256"/>
            <ac:spMk id="25" creationId="{C962AC3C-FEB4-4C6A-8CA6-D570CD0098A9}"/>
          </ac:spMkLst>
        </pc:spChg>
        <pc:spChg chg="add del">
          <ac:chgData name="Werner, Mara B (OIG/OMP)" userId="13bf27dc-e147-49d0-a146-a9ed4c762dbb" providerId="ADAL" clId="{A5700034-D775-4E95-BDB5-55CCA533315C}" dt="2019-05-25T15:04:05.193" v="228"/>
          <ac:spMkLst>
            <pc:docMk/>
            <pc:sldMk cId="2659248913" sldId="256"/>
            <ac:spMk id="26" creationId="{6437D937-A7F1-4011-92B4-328E5BE1B166}"/>
          </ac:spMkLst>
        </pc:spChg>
        <pc:spChg chg="add del">
          <ac:chgData name="Werner, Mara B (OIG/OMP)" userId="13bf27dc-e147-49d0-a146-a9ed4c762dbb" providerId="ADAL" clId="{A5700034-D775-4E95-BDB5-55CCA533315C}" dt="2019-05-25T15:03:48.191" v="220" actId="26606"/>
          <ac:spMkLst>
            <pc:docMk/>
            <pc:sldMk cId="2659248913" sldId="256"/>
            <ac:spMk id="27" creationId="{7C7E1896-2992-48D4-85AC-95AB8AB147EA}"/>
          </ac:spMkLst>
        </pc:spChg>
        <pc:spChg chg="add del">
          <ac:chgData name="Werner, Mara B (OIG/OMP)" userId="13bf27dc-e147-49d0-a146-a9ed4c762dbb" providerId="ADAL" clId="{A5700034-D775-4E95-BDB5-55CCA533315C}" dt="2019-05-25T15:03:48.191" v="220" actId="26606"/>
          <ac:spMkLst>
            <pc:docMk/>
            <pc:sldMk cId="2659248913" sldId="256"/>
            <ac:spMk id="28" creationId="{2808B93E-0C39-407B-943D-71F2BAFB4CB4}"/>
          </ac:spMkLst>
        </pc:spChg>
        <pc:spChg chg="add del">
          <ac:chgData name="Werner, Mara B (OIG/OMP)" userId="13bf27dc-e147-49d0-a146-a9ed4c762dbb" providerId="ADAL" clId="{A5700034-D775-4E95-BDB5-55CCA533315C}" dt="2019-05-25T15:04:05.193" v="228"/>
          <ac:spMkLst>
            <pc:docMk/>
            <pc:sldMk cId="2659248913" sldId="256"/>
            <ac:spMk id="29" creationId="{B672F332-AF08-46C6-94F0-77684310D7B7}"/>
          </ac:spMkLst>
        </pc:spChg>
        <pc:spChg chg="add del">
          <ac:chgData name="Werner, Mara B (OIG/OMP)" userId="13bf27dc-e147-49d0-a146-a9ed4c762dbb" providerId="ADAL" clId="{A5700034-D775-4E95-BDB5-55CCA533315C}" dt="2019-05-25T15:03:58.729" v="224"/>
          <ac:spMkLst>
            <pc:docMk/>
            <pc:sldMk cId="2659248913" sldId="256"/>
            <ac:spMk id="30" creationId="{0F365137-23F7-40ED-B9B3-94FE3D10D14D}"/>
          </ac:spMkLst>
        </pc:spChg>
        <pc:spChg chg="add del">
          <ac:chgData name="Werner, Mara B (OIG/OMP)" userId="13bf27dc-e147-49d0-a146-a9ed4c762dbb" providerId="ADAL" clId="{A5700034-D775-4E95-BDB5-55CCA533315C}" dt="2019-05-25T15:04:05.193" v="228"/>
          <ac:spMkLst>
            <pc:docMk/>
            <pc:sldMk cId="2659248913" sldId="256"/>
            <ac:spMk id="32" creationId="{34244EF8-D73A-40E1-BE73-D46E6B4B04ED}"/>
          </ac:spMkLst>
        </pc:spChg>
        <pc:spChg chg="add del">
          <ac:chgData name="Werner, Mara B (OIG/OMP)" userId="13bf27dc-e147-49d0-a146-a9ed4c762dbb" providerId="ADAL" clId="{A5700034-D775-4E95-BDB5-55CCA533315C}" dt="2019-05-25T15:04:05.193" v="228"/>
          <ac:spMkLst>
            <pc:docMk/>
            <pc:sldMk cId="2659248913" sldId="256"/>
            <ac:spMk id="33" creationId="{AB84D7E8-4ECB-42D7-ADBF-01689B0F24AE}"/>
          </ac:spMkLst>
        </pc:spChg>
        <pc:spChg chg="add del">
          <ac:chgData name="Werner, Mara B (OIG/OMP)" userId="13bf27dc-e147-49d0-a146-a9ed4c762dbb" providerId="ADAL" clId="{A5700034-D775-4E95-BDB5-55CCA533315C}" dt="2019-05-25T15:04:56.370" v="237"/>
          <ac:spMkLst>
            <pc:docMk/>
            <pc:sldMk cId="2659248913" sldId="256"/>
            <ac:spMk id="35" creationId="{559AE206-7EBA-4D33-8BC9-9D8158553F0E}"/>
          </ac:spMkLst>
        </pc:spChg>
        <pc:spChg chg="add del">
          <ac:chgData name="Werner, Mara B (OIG/OMP)" userId="13bf27dc-e147-49d0-a146-a9ed4c762dbb" providerId="ADAL" clId="{A5700034-D775-4E95-BDB5-55CCA533315C}" dt="2019-05-25T15:04:56.370" v="237"/>
          <ac:spMkLst>
            <pc:docMk/>
            <pc:sldMk cId="2659248913" sldId="256"/>
            <ac:spMk id="36" creationId="{6437D937-A7F1-4011-92B4-328E5BE1B166}"/>
          </ac:spMkLst>
        </pc:spChg>
        <pc:spChg chg="add del">
          <ac:chgData name="Werner, Mara B (OIG/OMP)" userId="13bf27dc-e147-49d0-a146-a9ed4c762dbb" providerId="ADAL" clId="{A5700034-D775-4E95-BDB5-55CCA533315C}" dt="2019-05-25T15:04:56.370" v="237"/>
          <ac:spMkLst>
            <pc:docMk/>
            <pc:sldMk cId="2659248913" sldId="256"/>
            <ac:spMk id="37" creationId="{B672F332-AF08-46C6-94F0-77684310D7B7}"/>
          </ac:spMkLst>
        </pc:spChg>
        <pc:spChg chg="add del">
          <ac:chgData name="Werner, Mara B (OIG/OMP)" userId="13bf27dc-e147-49d0-a146-a9ed4c762dbb" providerId="ADAL" clId="{A5700034-D775-4E95-BDB5-55CCA533315C}" dt="2019-05-25T15:04:56.370" v="237"/>
          <ac:spMkLst>
            <pc:docMk/>
            <pc:sldMk cId="2659248913" sldId="256"/>
            <ac:spMk id="38" creationId="{34244EF8-D73A-40E1-BE73-D46E6B4B04ED}"/>
          </ac:spMkLst>
        </pc:spChg>
        <pc:spChg chg="add del">
          <ac:chgData name="Werner, Mara B (OIG/OMP)" userId="13bf27dc-e147-49d0-a146-a9ed4c762dbb" providerId="ADAL" clId="{A5700034-D775-4E95-BDB5-55CCA533315C}" dt="2019-05-25T15:04:56.370" v="237"/>
          <ac:spMkLst>
            <pc:docMk/>
            <pc:sldMk cId="2659248913" sldId="256"/>
            <ac:spMk id="39" creationId="{AB84D7E8-4ECB-42D7-ADBF-01689B0F24AE}"/>
          </ac:spMkLst>
        </pc:spChg>
        <pc:spChg chg="add del">
          <ac:chgData name="Werner, Mara B (OIG/OMP)" userId="13bf27dc-e147-49d0-a146-a9ed4c762dbb" providerId="ADAL" clId="{A5700034-D775-4E95-BDB5-55CCA533315C}" dt="2019-05-25T15:05:37.452" v="250"/>
          <ac:spMkLst>
            <pc:docMk/>
            <pc:sldMk cId="2659248913" sldId="256"/>
            <ac:spMk id="41" creationId="{559AE206-7EBA-4D33-8BC9-9D8158553F0E}"/>
          </ac:spMkLst>
        </pc:spChg>
        <pc:spChg chg="add del">
          <ac:chgData name="Werner, Mara B (OIG/OMP)" userId="13bf27dc-e147-49d0-a146-a9ed4c762dbb" providerId="ADAL" clId="{A5700034-D775-4E95-BDB5-55CCA533315C}" dt="2019-05-25T15:05:37.452" v="250"/>
          <ac:spMkLst>
            <pc:docMk/>
            <pc:sldMk cId="2659248913" sldId="256"/>
            <ac:spMk id="42" creationId="{6437D937-A7F1-4011-92B4-328E5BE1B166}"/>
          </ac:spMkLst>
        </pc:spChg>
        <pc:spChg chg="add del">
          <ac:chgData name="Werner, Mara B (OIG/OMP)" userId="13bf27dc-e147-49d0-a146-a9ed4c762dbb" providerId="ADAL" clId="{A5700034-D775-4E95-BDB5-55CCA533315C}" dt="2019-05-25T15:05:37.452" v="250"/>
          <ac:spMkLst>
            <pc:docMk/>
            <pc:sldMk cId="2659248913" sldId="256"/>
            <ac:spMk id="43" creationId="{B672F332-AF08-46C6-94F0-77684310D7B7}"/>
          </ac:spMkLst>
        </pc:spChg>
        <pc:spChg chg="add del">
          <ac:chgData name="Werner, Mara B (OIG/OMP)" userId="13bf27dc-e147-49d0-a146-a9ed4c762dbb" providerId="ADAL" clId="{A5700034-D775-4E95-BDB5-55CCA533315C}" dt="2019-05-25T15:05:37.452" v="250"/>
          <ac:spMkLst>
            <pc:docMk/>
            <pc:sldMk cId="2659248913" sldId="256"/>
            <ac:spMk id="44" creationId="{34244EF8-D73A-40E1-BE73-D46E6B4B04ED}"/>
          </ac:spMkLst>
        </pc:spChg>
        <pc:spChg chg="add del">
          <ac:chgData name="Werner, Mara B (OIG/OMP)" userId="13bf27dc-e147-49d0-a146-a9ed4c762dbb" providerId="ADAL" clId="{A5700034-D775-4E95-BDB5-55CCA533315C}" dt="2019-05-25T15:05:37.452" v="250"/>
          <ac:spMkLst>
            <pc:docMk/>
            <pc:sldMk cId="2659248913" sldId="256"/>
            <ac:spMk id="45" creationId="{AB84D7E8-4ECB-42D7-ADBF-01689B0F24AE}"/>
          </ac:spMkLst>
        </pc:spChg>
        <pc:spChg chg="add del">
          <ac:chgData name="Werner, Mara B (OIG/OMP)" userId="13bf27dc-e147-49d0-a146-a9ed4c762dbb" providerId="ADAL" clId="{A5700034-D775-4E95-BDB5-55CCA533315C}" dt="2019-05-25T15:06:14.889" v="256" actId="26606"/>
          <ac:spMkLst>
            <pc:docMk/>
            <pc:sldMk cId="2659248913" sldId="256"/>
            <ac:spMk id="47" creationId="{CB972422-B794-4FA8-BCC6-BAF6938A1B53}"/>
          </ac:spMkLst>
        </pc:spChg>
        <pc:spChg chg="add del">
          <ac:chgData name="Werner, Mara B (OIG/OMP)" userId="13bf27dc-e147-49d0-a146-a9ed4c762dbb" providerId="ADAL" clId="{A5700034-D775-4E95-BDB5-55CCA533315C}" dt="2019-05-25T15:06:14.889" v="256" actId="26606"/>
          <ac:spMkLst>
            <pc:docMk/>
            <pc:sldMk cId="2659248913" sldId="256"/>
            <ac:spMk id="48" creationId="{89DE9E2B-5611-49C8-862E-AD4D43A8AA6D}"/>
          </ac:spMkLst>
        </pc:spChg>
        <pc:spChg chg="add del">
          <ac:chgData name="Werner, Mara B (OIG/OMP)" userId="13bf27dc-e147-49d0-a146-a9ed4c762dbb" providerId="ADAL" clId="{A5700034-D775-4E95-BDB5-55CCA533315C}" dt="2019-05-25T15:06:14.889" v="256" actId="26606"/>
          <ac:spMkLst>
            <pc:docMk/>
            <pc:sldMk cId="2659248913" sldId="256"/>
            <ac:spMk id="50" creationId="{519C7155-1644-4C60-B0B5-32B1800D6044}"/>
          </ac:spMkLst>
        </pc:spChg>
        <pc:spChg chg="add del">
          <ac:chgData name="Werner, Mara B (OIG/OMP)" userId="13bf27dc-e147-49d0-a146-a9ed4c762dbb" providerId="ADAL" clId="{A5700034-D775-4E95-BDB5-55CCA533315C}" dt="2019-05-25T15:24:14.607" v="439" actId="26606"/>
          <ac:spMkLst>
            <pc:docMk/>
            <pc:sldMk cId="2659248913" sldId="256"/>
            <ac:spMk id="51" creationId="{3DB2D498-AF35-4076-8C00-0D4FF10BF3FE}"/>
          </ac:spMkLst>
        </pc:spChg>
        <pc:spChg chg="add del">
          <ac:chgData name="Werner, Mara B (OIG/OMP)" userId="13bf27dc-e147-49d0-a146-a9ed4c762dbb" providerId="ADAL" clId="{A5700034-D775-4E95-BDB5-55CCA533315C}" dt="2019-05-25T15:06:24.784" v="258" actId="26606"/>
          <ac:spMkLst>
            <pc:docMk/>
            <pc:sldMk cId="2659248913" sldId="256"/>
            <ac:spMk id="52" creationId="{04B3A732-BD30-43B3-B22F-86F94190750E}"/>
          </ac:spMkLst>
        </pc:spChg>
        <pc:spChg chg="add del">
          <ac:chgData name="Werner, Mara B (OIG/OMP)" userId="13bf27dc-e147-49d0-a146-a9ed4c762dbb" providerId="ADAL" clId="{A5700034-D775-4E95-BDB5-55CCA533315C}" dt="2019-05-25T15:06:24.784" v="258" actId="26606"/>
          <ac:spMkLst>
            <pc:docMk/>
            <pc:sldMk cId="2659248913" sldId="256"/>
            <ac:spMk id="53" creationId="{CB5978F0-8D3C-4B12-B071-F1254173E35D}"/>
          </ac:spMkLst>
        </pc:spChg>
        <pc:spChg chg="add del">
          <ac:chgData name="Werner, Mara B (OIG/OMP)" userId="13bf27dc-e147-49d0-a146-a9ed4c762dbb" providerId="ADAL" clId="{A5700034-D775-4E95-BDB5-55CCA533315C}" dt="2019-05-25T15:24:14.607" v="439" actId="26606"/>
          <ac:spMkLst>
            <pc:docMk/>
            <pc:sldMk cId="2659248913" sldId="256"/>
            <ac:spMk id="54" creationId="{4F76277E-2F78-40FA-A0BA-BD66E008B58D}"/>
          </ac:spMkLst>
        </pc:spChg>
        <pc:spChg chg="add del">
          <ac:chgData name="Werner, Mara B (OIG/OMP)" userId="13bf27dc-e147-49d0-a146-a9ed4c762dbb" providerId="ADAL" clId="{A5700034-D775-4E95-BDB5-55CCA533315C}" dt="2019-05-25T15:06:27.165" v="260" actId="26606"/>
          <ac:spMkLst>
            <pc:docMk/>
            <pc:sldMk cId="2659248913" sldId="256"/>
            <ac:spMk id="55" creationId="{05199DC7-A76E-4D53-978D-FE9964B4EE92}"/>
          </ac:spMkLst>
        </pc:spChg>
        <pc:spChg chg="add del">
          <ac:chgData name="Werner, Mara B (OIG/OMP)" userId="13bf27dc-e147-49d0-a146-a9ed4c762dbb" providerId="ADAL" clId="{A5700034-D775-4E95-BDB5-55CCA533315C}" dt="2019-05-25T15:06:27.165" v="260" actId="26606"/>
          <ac:spMkLst>
            <pc:docMk/>
            <pc:sldMk cId="2659248913" sldId="256"/>
            <ac:spMk id="56" creationId="{84DED6C1-4644-4EF9-95B6-C79E5FFEEDF6}"/>
          </ac:spMkLst>
        </pc:spChg>
        <pc:spChg chg="add del">
          <ac:chgData name="Werner, Mara B (OIG/OMP)" userId="13bf27dc-e147-49d0-a146-a9ed4c762dbb" providerId="ADAL" clId="{A5700034-D775-4E95-BDB5-55CCA533315C}" dt="2019-05-25T15:06:30.868" v="262" actId="26606"/>
          <ac:spMkLst>
            <pc:docMk/>
            <pc:sldMk cId="2659248913" sldId="256"/>
            <ac:spMk id="58" creationId="{96F36299-AB34-4381-8268-0EBF2EF55CAB}"/>
          </ac:spMkLst>
        </pc:spChg>
        <pc:spChg chg="add del">
          <ac:chgData name="Werner, Mara B (OIG/OMP)" userId="13bf27dc-e147-49d0-a146-a9ed4c762dbb" providerId="ADAL" clId="{A5700034-D775-4E95-BDB5-55CCA533315C}" dt="2019-05-25T15:06:30.868" v="262" actId="26606"/>
          <ac:spMkLst>
            <pc:docMk/>
            <pc:sldMk cId="2659248913" sldId="256"/>
            <ac:spMk id="59" creationId="{7102A590-F9D8-4E57-B069-92109B64F145}"/>
          </ac:spMkLst>
        </pc:spChg>
        <pc:spChg chg="add del">
          <ac:chgData name="Werner, Mara B (OIG/OMP)" userId="13bf27dc-e147-49d0-a146-a9ed4c762dbb" providerId="ADAL" clId="{A5700034-D775-4E95-BDB5-55CCA533315C}" dt="2019-05-25T15:06:30.868" v="262" actId="26606"/>
          <ac:spMkLst>
            <pc:docMk/>
            <pc:sldMk cId="2659248913" sldId="256"/>
            <ac:spMk id="60" creationId="{75496513-37AD-4D15-9914-AB18C9817F21}"/>
          </ac:spMkLst>
        </pc:spChg>
        <pc:spChg chg="add del">
          <ac:chgData name="Werner, Mara B (OIG/OMP)" userId="13bf27dc-e147-49d0-a146-a9ed4c762dbb" providerId="ADAL" clId="{A5700034-D775-4E95-BDB5-55CCA533315C}" dt="2019-05-25T15:06:57.527" v="265"/>
          <ac:spMkLst>
            <pc:docMk/>
            <pc:sldMk cId="2659248913" sldId="256"/>
            <ac:spMk id="62" creationId="{CC828AE3-FA58-43DF-B083-6AA3C102AF0C}"/>
          </ac:spMkLst>
        </pc:spChg>
        <pc:spChg chg="add del">
          <ac:chgData name="Werner, Mara B (OIG/OMP)" userId="13bf27dc-e147-49d0-a146-a9ed4c762dbb" providerId="ADAL" clId="{A5700034-D775-4E95-BDB5-55CCA533315C}" dt="2019-05-25T15:06:57.527" v="265"/>
          <ac:spMkLst>
            <pc:docMk/>
            <pc:sldMk cId="2659248913" sldId="256"/>
            <ac:spMk id="63" creationId="{14AF9CD9-31C2-43D9-9F5C-A0E097262D5E}"/>
          </ac:spMkLst>
        </pc:spChg>
        <pc:spChg chg="add del">
          <ac:chgData name="Werner, Mara B (OIG/OMP)" userId="13bf27dc-e147-49d0-a146-a9ed4c762dbb" providerId="ADAL" clId="{A5700034-D775-4E95-BDB5-55CCA533315C}" dt="2019-05-25T15:06:57.527" v="265"/>
          <ac:spMkLst>
            <pc:docMk/>
            <pc:sldMk cId="2659248913" sldId="256"/>
            <ac:spMk id="64" creationId="{C0A57A26-ECBF-4A8A-B307-41F0BDD94B37}"/>
          </ac:spMkLst>
        </pc:spChg>
        <pc:spChg chg="add del">
          <ac:chgData name="Werner, Mara B (OIG/OMP)" userId="13bf27dc-e147-49d0-a146-a9ed4c762dbb" providerId="ADAL" clId="{A5700034-D775-4E95-BDB5-55CCA533315C}" dt="2019-05-25T15:25:14.040" v="458" actId="26606"/>
          <ac:spMkLst>
            <pc:docMk/>
            <pc:sldMk cId="2659248913" sldId="256"/>
            <ac:spMk id="65" creationId="{A62E6B9D-7061-462E-8947-2825B75789B9}"/>
          </ac:spMkLst>
        </pc:spChg>
        <pc:spChg chg="add del">
          <ac:chgData name="Werner, Mara B (OIG/OMP)" userId="13bf27dc-e147-49d0-a146-a9ed4c762dbb" providerId="ADAL" clId="{A5700034-D775-4E95-BDB5-55CCA533315C}" dt="2019-05-25T15:25:14.040" v="458" actId="26606"/>
          <ac:spMkLst>
            <pc:docMk/>
            <pc:sldMk cId="2659248913" sldId="256"/>
            <ac:spMk id="66" creationId="{EBCBE66D-4E28-4F31-90A0-960C40C59C7D}"/>
          </ac:spMkLst>
        </pc:spChg>
        <pc:spChg chg="add del">
          <ac:chgData name="Werner, Mara B (OIG/OMP)" userId="13bf27dc-e147-49d0-a146-a9ed4c762dbb" providerId="ADAL" clId="{A5700034-D775-4E95-BDB5-55CCA533315C}" dt="2019-05-25T15:25:15.278" v="460" actId="26606"/>
          <ac:spMkLst>
            <pc:docMk/>
            <pc:sldMk cId="2659248913" sldId="256"/>
            <ac:spMk id="68" creationId="{E01631EF-15E1-48EF-9924-09DC488BDE68}"/>
          </ac:spMkLst>
        </pc:spChg>
        <pc:spChg chg="add del">
          <ac:chgData name="Werner, Mara B (OIG/OMP)" userId="13bf27dc-e147-49d0-a146-a9ed4c762dbb" providerId="ADAL" clId="{A5700034-D775-4E95-BDB5-55CCA533315C}" dt="2019-05-25T15:25:15.278" v="460" actId="26606"/>
          <ac:spMkLst>
            <pc:docMk/>
            <pc:sldMk cId="2659248913" sldId="256"/>
            <ac:spMk id="69" creationId="{F324104A-EE89-4314-9D93-42AD782927C4}"/>
          </ac:spMkLst>
        </pc:spChg>
        <pc:spChg chg="add del">
          <ac:chgData name="Werner, Mara B (OIG/OMP)" userId="13bf27dc-e147-49d0-a146-a9ed4c762dbb" providerId="ADAL" clId="{A5700034-D775-4E95-BDB5-55CCA533315C}" dt="2019-05-25T15:28:07.975" v="480" actId="26606"/>
          <ac:spMkLst>
            <pc:docMk/>
            <pc:sldMk cId="2659248913" sldId="256"/>
            <ac:spMk id="71" creationId="{A62E6B9D-7061-462E-8947-2825B75789B9}"/>
          </ac:spMkLst>
        </pc:spChg>
        <pc:spChg chg="add del">
          <ac:chgData name="Werner, Mara B (OIG/OMP)" userId="13bf27dc-e147-49d0-a146-a9ed4c762dbb" providerId="ADAL" clId="{A5700034-D775-4E95-BDB5-55CCA533315C}" dt="2019-05-25T15:28:07.975" v="480" actId="26606"/>
          <ac:spMkLst>
            <pc:docMk/>
            <pc:sldMk cId="2659248913" sldId="256"/>
            <ac:spMk id="72" creationId="{EBCBE66D-4E28-4F31-90A0-960C40C59C7D}"/>
          </ac:spMkLst>
        </pc:spChg>
        <pc:spChg chg="add del">
          <ac:chgData name="Werner, Mara B (OIG/OMP)" userId="13bf27dc-e147-49d0-a146-a9ed4c762dbb" providerId="ADAL" clId="{A5700034-D775-4E95-BDB5-55CCA533315C}" dt="2019-05-25T15:27:56.238" v="474" actId="26606"/>
          <ac:spMkLst>
            <pc:docMk/>
            <pc:sldMk cId="2659248913" sldId="256"/>
            <ac:spMk id="77" creationId="{E01631EF-15E1-48EF-9924-09DC488BDE68}"/>
          </ac:spMkLst>
        </pc:spChg>
        <pc:spChg chg="add del">
          <ac:chgData name="Werner, Mara B (OIG/OMP)" userId="13bf27dc-e147-49d0-a146-a9ed4c762dbb" providerId="ADAL" clId="{A5700034-D775-4E95-BDB5-55CCA533315C}" dt="2019-05-25T15:27:56.238" v="474" actId="26606"/>
          <ac:spMkLst>
            <pc:docMk/>
            <pc:sldMk cId="2659248913" sldId="256"/>
            <ac:spMk id="79" creationId="{F324104A-EE89-4314-9D93-42AD782927C4}"/>
          </ac:spMkLst>
        </pc:spChg>
        <pc:spChg chg="add del">
          <ac:chgData name="Werner, Mara B (OIG/OMP)" userId="13bf27dc-e147-49d0-a146-a9ed4c762dbb" providerId="ADAL" clId="{A5700034-D775-4E95-BDB5-55CCA533315C}" dt="2019-05-25T15:28:02.771" v="476" actId="26606"/>
          <ac:spMkLst>
            <pc:docMk/>
            <pc:sldMk cId="2659248913" sldId="256"/>
            <ac:spMk id="81" creationId="{A62E6B9D-7061-462E-8947-2825B75789B9}"/>
          </ac:spMkLst>
        </pc:spChg>
        <pc:spChg chg="add del">
          <ac:chgData name="Werner, Mara B (OIG/OMP)" userId="13bf27dc-e147-49d0-a146-a9ed4c762dbb" providerId="ADAL" clId="{A5700034-D775-4E95-BDB5-55CCA533315C}" dt="2019-05-25T15:28:02.771" v="476" actId="26606"/>
          <ac:spMkLst>
            <pc:docMk/>
            <pc:sldMk cId="2659248913" sldId="256"/>
            <ac:spMk id="82" creationId="{EBCBE66D-4E28-4F31-90A0-960C40C59C7D}"/>
          </ac:spMkLst>
        </pc:spChg>
        <pc:spChg chg="add del">
          <ac:chgData name="Werner, Mara B (OIG/OMP)" userId="13bf27dc-e147-49d0-a146-a9ed4c762dbb" providerId="ADAL" clId="{A5700034-D775-4E95-BDB5-55CCA533315C}" dt="2019-05-25T15:28:03.580" v="478" actId="26606"/>
          <ac:spMkLst>
            <pc:docMk/>
            <pc:sldMk cId="2659248913" sldId="256"/>
            <ac:spMk id="84" creationId="{96332E57-5044-49BE-AFF8-1B76940EC764}"/>
          </ac:spMkLst>
        </pc:spChg>
        <pc:spChg chg="add del">
          <ac:chgData name="Werner, Mara B (OIG/OMP)" userId="13bf27dc-e147-49d0-a146-a9ed4c762dbb" providerId="ADAL" clId="{A5700034-D775-4E95-BDB5-55CCA533315C}" dt="2019-05-25T15:28:03.580" v="478" actId="26606"/>
          <ac:spMkLst>
            <pc:docMk/>
            <pc:sldMk cId="2659248913" sldId="256"/>
            <ac:spMk id="85" creationId="{00586B2C-7754-4833-9CB3-AE55D9BAE74C}"/>
          </ac:spMkLst>
        </pc:spChg>
        <pc:spChg chg="add del">
          <ac:chgData name="Werner, Mara B (OIG/OMP)" userId="13bf27dc-e147-49d0-a146-a9ed4c762dbb" providerId="ADAL" clId="{A5700034-D775-4E95-BDB5-55CCA533315C}" dt="2019-05-25T15:28:07.975" v="480" actId="26606"/>
          <ac:spMkLst>
            <pc:docMk/>
            <pc:sldMk cId="2659248913" sldId="256"/>
            <ac:spMk id="88" creationId="{0684379C-A5C5-403F-BAF1-93FA04746862}"/>
          </ac:spMkLst>
        </pc:spChg>
        <pc:spChg chg="add del">
          <ac:chgData name="Werner, Mara B (OIG/OMP)" userId="13bf27dc-e147-49d0-a146-a9ed4c762dbb" providerId="ADAL" clId="{A5700034-D775-4E95-BDB5-55CCA533315C}" dt="2019-05-25T15:28:07.975" v="480" actId="26606"/>
          <ac:spMkLst>
            <pc:docMk/>
            <pc:sldMk cId="2659248913" sldId="256"/>
            <ac:spMk id="89" creationId="{E10256F1-4052-4858-AFB0-B9A09DC09570}"/>
          </ac:spMkLst>
        </pc:spChg>
        <pc:picChg chg="add del">
          <ac:chgData name="Werner, Mara B (OIG/OMP)" userId="13bf27dc-e147-49d0-a146-a9ed4c762dbb" providerId="ADAL" clId="{A5700034-D775-4E95-BDB5-55CCA533315C}" dt="2019-05-25T15:02:42.132" v="196" actId="26606"/>
          <ac:picMkLst>
            <pc:docMk/>
            <pc:sldMk cId="2659248913" sldId="256"/>
            <ac:picMk id="10" creationId="{2270F1FA-0425-408F-9861-80BF5AFB276D}"/>
          </ac:picMkLst>
        </pc:picChg>
        <pc:picChg chg="add del">
          <ac:chgData name="Werner, Mara B (OIG/OMP)" userId="13bf27dc-e147-49d0-a146-a9ed4c762dbb" providerId="ADAL" clId="{A5700034-D775-4E95-BDB5-55CCA533315C}" dt="2019-05-25T15:24:14.607" v="439" actId="26606"/>
          <ac:picMkLst>
            <pc:docMk/>
            <pc:sldMk cId="2659248913" sldId="256"/>
            <ac:picMk id="61" creationId="{446895AC-1C50-4D1D-AD6C-306EBE99EFF6}"/>
          </ac:picMkLst>
        </pc:picChg>
        <pc:cxnChg chg="add del">
          <ac:chgData name="Werner, Mara B (OIG/OMP)" userId="13bf27dc-e147-49d0-a146-a9ed4c762dbb" providerId="ADAL" clId="{A5700034-D775-4E95-BDB5-55CCA533315C}" dt="2019-05-25T15:03:27.315" v="201"/>
          <ac:cxnSpMkLst>
            <pc:docMk/>
            <pc:sldMk cId="2659248913" sldId="256"/>
            <ac:cxnSpMk id="18" creationId="{9E8E38ED-369A-44C2-B635-0BED0E48A6E8}"/>
          </ac:cxnSpMkLst>
        </pc:cxnChg>
        <pc:cxnChg chg="add del">
          <ac:chgData name="Werner, Mara B (OIG/OMP)" userId="13bf27dc-e147-49d0-a146-a9ed4c762dbb" providerId="ADAL" clId="{A5700034-D775-4E95-BDB5-55CCA533315C}" dt="2019-05-25T15:03:58.729" v="224"/>
          <ac:cxnSpMkLst>
            <pc:docMk/>
            <pc:sldMk cId="2659248913" sldId="256"/>
            <ac:cxnSpMk id="31" creationId="{07BC4E14-913C-46C0-ABF7-BDDAEC08A367}"/>
          </ac:cxnSpMkLst>
        </pc:cxnChg>
        <pc:cxnChg chg="add del">
          <ac:chgData name="Werner, Mara B (OIG/OMP)" userId="13bf27dc-e147-49d0-a146-a9ed4c762dbb" providerId="ADAL" clId="{A5700034-D775-4E95-BDB5-55CCA533315C}" dt="2019-05-25T15:04:05.193" v="228"/>
          <ac:cxnSpMkLst>
            <pc:docMk/>
            <pc:sldMk cId="2659248913" sldId="256"/>
            <ac:cxnSpMk id="34" creationId="{9E8E38ED-369A-44C2-B635-0BED0E48A6E8}"/>
          </ac:cxnSpMkLst>
        </pc:cxnChg>
        <pc:cxnChg chg="add del">
          <ac:chgData name="Werner, Mara B (OIG/OMP)" userId="13bf27dc-e147-49d0-a146-a9ed4c762dbb" providerId="ADAL" clId="{A5700034-D775-4E95-BDB5-55CCA533315C}" dt="2019-05-25T15:04:56.370" v="237"/>
          <ac:cxnSpMkLst>
            <pc:docMk/>
            <pc:sldMk cId="2659248913" sldId="256"/>
            <ac:cxnSpMk id="40" creationId="{9E8E38ED-369A-44C2-B635-0BED0E48A6E8}"/>
          </ac:cxnSpMkLst>
        </pc:cxnChg>
        <pc:cxnChg chg="add del">
          <ac:chgData name="Werner, Mara B (OIG/OMP)" userId="13bf27dc-e147-49d0-a146-a9ed4c762dbb" providerId="ADAL" clId="{A5700034-D775-4E95-BDB5-55CCA533315C}" dt="2019-05-25T15:05:37.452" v="250"/>
          <ac:cxnSpMkLst>
            <pc:docMk/>
            <pc:sldMk cId="2659248913" sldId="256"/>
            <ac:cxnSpMk id="46" creationId="{9E8E38ED-369A-44C2-B635-0BED0E48A6E8}"/>
          </ac:cxnSpMkLst>
        </pc:cxnChg>
        <pc:cxnChg chg="add del">
          <ac:chgData name="Werner, Mara B (OIG/OMP)" userId="13bf27dc-e147-49d0-a146-a9ed4c762dbb" providerId="ADAL" clId="{A5700034-D775-4E95-BDB5-55CCA533315C}" dt="2019-05-25T15:06:14.889" v="256" actId="26606"/>
          <ac:cxnSpMkLst>
            <pc:docMk/>
            <pc:sldMk cId="2659248913" sldId="256"/>
            <ac:cxnSpMk id="49" creationId="{5296EC4F-8732-481B-94CB-C98E4EF297FF}"/>
          </ac:cxnSpMkLst>
        </pc:cxnChg>
        <pc:cxnChg chg="add del">
          <ac:chgData name="Werner, Mara B (OIG/OMP)" userId="13bf27dc-e147-49d0-a146-a9ed4c762dbb" providerId="ADAL" clId="{A5700034-D775-4E95-BDB5-55CCA533315C}" dt="2019-05-25T15:24:14.607" v="439" actId="26606"/>
          <ac:cxnSpMkLst>
            <pc:docMk/>
            <pc:sldMk cId="2659248913" sldId="256"/>
            <ac:cxnSpMk id="57" creationId="{9BC3B1C8-8BC3-49E6-A1DA-5EEF4CF95973}"/>
          </ac:cxnSpMkLst>
        </pc:cxnChg>
        <pc:cxnChg chg="add del">
          <ac:chgData name="Werner, Mara B (OIG/OMP)" userId="13bf27dc-e147-49d0-a146-a9ed4c762dbb" providerId="ADAL" clId="{A5700034-D775-4E95-BDB5-55CCA533315C}" dt="2019-05-25T15:28:03.580" v="478" actId="26606"/>
          <ac:cxnSpMkLst>
            <pc:docMk/>
            <pc:sldMk cId="2659248913" sldId="256"/>
            <ac:cxnSpMk id="86" creationId="{2A25CD05-7BC4-424D-96DE-541C38A492C1}"/>
          </ac:cxnSpMkLst>
        </pc:cxnChg>
        <pc:cxnChg chg="add del">
          <ac:chgData name="Werner, Mara B (OIG/OMP)" userId="13bf27dc-e147-49d0-a146-a9ed4c762dbb" providerId="ADAL" clId="{A5700034-D775-4E95-BDB5-55CCA533315C}" dt="2019-05-25T15:28:07.975" v="480" actId="26606"/>
          <ac:cxnSpMkLst>
            <pc:docMk/>
            <pc:sldMk cId="2659248913" sldId="256"/>
            <ac:cxnSpMk id="90" creationId="{3AB99B93-2513-4A3B-9E37-2A97C85B02FD}"/>
          </ac:cxnSpMkLst>
        </pc:cxnChg>
      </pc:sldChg>
      <pc:sldChg chg="addSp delSp modSp">
        <pc:chgData name="Werner, Mara B (OIG/OMP)" userId="13bf27dc-e147-49d0-a146-a9ed4c762dbb" providerId="ADAL" clId="{A5700034-D775-4E95-BDB5-55CCA533315C}" dt="2019-06-20T16:18:01.625" v="2978" actId="1076"/>
        <pc:sldMkLst>
          <pc:docMk/>
          <pc:sldMk cId="1105095133" sldId="257"/>
        </pc:sldMkLst>
        <pc:spChg chg="add del">
          <ac:chgData name="Werner, Mara B (OIG/OMP)" userId="13bf27dc-e147-49d0-a146-a9ed4c762dbb" providerId="ADAL" clId="{A5700034-D775-4E95-BDB5-55CCA533315C}" dt="2019-06-20T16:17:48.423" v="2972"/>
          <ac:spMkLst>
            <pc:docMk/>
            <pc:sldMk cId="1105095133" sldId="257"/>
            <ac:spMk id="5" creationId="{E55840BD-5D6F-4475-A583-2D47DF517A56}"/>
          </ac:spMkLst>
        </pc:spChg>
        <pc:spChg chg="add mod">
          <ac:chgData name="Werner, Mara B (OIG/OMP)" userId="13bf27dc-e147-49d0-a146-a9ed4c762dbb" providerId="ADAL" clId="{A5700034-D775-4E95-BDB5-55CCA533315C}" dt="2019-06-20T16:18:01.625" v="2978" actId="1076"/>
          <ac:spMkLst>
            <pc:docMk/>
            <pc:sldMk cId="1105095133" sldId="257"/>
            <ac:spMk id="7" creationId="{DAB02B8C-6282-466B-817F-904A7DA64155}"/>
          </ac:spMkLst>
        </pc:spChg>
        <pc:picChg chg="del">
          <ac:chgData name="Werner, Mara B (OIG/OMP)" userId="13bf27dc-e147-49d0-a146-a9ed4c762dbb" providerId="ADAL" clId="{A5700034-D775-4E95-BDB5-55CCA533315C}" dt="2019-06-20T16:17:44.553" v="2968" actId="478"/>
          <ac:picMkLst>
            <pc:docMk/>
            <pc:sldMk cId="1105095133" sldId="257"/>
            <ac:picMk id="4" creationId="{3763B7F3-0A38-4716-A207-D693993CEE17}"/>
          </ac:picMkLst>
        </pc:picChg>
        <pc:picChg chg="mod">
          <ac:chgData name="Werner, Mara B (OIG/OMP)" userId="13bf27dc-e147-49d0-a146-a9ed4c762dbb" providerId="ADAL" clId="{A5700034-D775-4E95-BDB5-55CCA533315C}" dt="2019-05-25T15:44:14.094" v="616" actId="1038"/>
          <ac:picMkLst>
            <pc:docMk/>
            <pc:sldMk cId="1105095133" sldId="257"/>
            <ac:picMk id="6" creationId="{C4AD02CA-4D40-47BC-9A6A-9EC852C14DAD}"/>
          </ac:picMkLst>
        </pc:picChg>
      </pc:sldChg>
      <pc:sldChg chg="modSp">
        <pc:chgData name="Werner, Mara B (OIG/OMP)" userId="13bf27dc-e147-49d0-a146-a9ed4c762dbb" providerId="ADAL" clId="{A5700034-D775-4E95-BDB5-55CCA533315C}" dt="2019-05-25T15:13:25.159" v="313" actId="732"/>
        <pc:sldMkLst>
          <pc:docMk/>
          <pc:sldMk cId="70924399" sldId="262"/>
        </pc:sldMkLst>
        <pc:picChg chg="mod modCrop">
          <ac:chgData name="Werner, Mara B (OIG/OMP)" userId="13bf27dc-e147-49d0-a146-a9ed4c762dbb" providerId="ADAL" clId="{A5700034-D775-4E95-BDB5-55CCA533315C}" dt="2019-05-25T15:13:25.159" v="313" actId="732"/>
          <ac:picMkLst>
            <pc:docMk/>
            <pc:sldMk cId="70924399" sldId="262"/>
            <ac:picMk id="6" creationId="{DAB41026-9CF0-4AE3-B1B9-6A43926055A0}"/>
          </ac:picMkLst>
        </pc:picChg>
      </pc:sldChg>
      <pc:sldChg chg="modSp ord">
        <pc:chgData name="Werner, Mara B (OIG/OMP)" userId="13bf27dc-e147-49d0-a146-a9ed4c762dbb" providerId="ADAL" clId="{A5700034-D775-4E95-BDB5-55CCA533315C}" dt="2019-06-14T23:04:14.086" v="2651" actId="20577"/>
        <pc:sldMkLst>
          <pc:docMk/>
          <pc:sldMk cId="1122279258" sldId="263"/>
        </pc:sldMkLst>
        <pc:spChg chg="mod">
          <ac:chgData name="Werner, Mara B (OIG/OMP)" userId="13bf27dc-e147-49d0-a146-a9ed4c762dbb" providerId="ADAL" clId="{A5700034-D775-4E95-BDB5-55CCA533315C}" dt="2019-06-14T23:04:14.086" v="2651" actId="20577"/>
          <ac:spMkLst>
            <pc:docMk/>
            <pc:sldMk cId="1122279258" sldId="263"/>
            <ac:spMk id="3" creationId="{AEE9E4F4-6445-439E-B6D4-E8852CA9524F}"/>
          </ac:spMkLst>
        </pc:spChg>
      </pc:sldChg>
      <pc:sldChg chg="addSp delSp modSp">
        <pc:chgData name="Werner, Mara B (OIG/OMP)" userId="13bf27dc-e147-49d0-a146-a9ed4c762dbb" providerId="ADAL" clId="{A5700034-D775-4E95-BDB5-55CCA533315C}" dt="2019-06-20T16:18:48.720" v="2994" actId="1036"/>
        <pc:sldMkLst>
          <pc:docMk/>
          <pc:sldMk cId="2040364391" sldId="265"/>
        </pc:sldMkLst>
        <pc:spChg chg="add del">
          <ac:chgData name="Werner, Mara B (OIG/OMP)" userId="13bf27dc-e147-49d0-a146-a9ed4c762dbb" providerId="ADAL" clId="{A5700034-D775-4E95-BDB5-55CCA533315C}" dt="2019-06-20T16:18:16.543" v="2983"/>
          <ac:spMkLst>
            <pc:docMk/>
            <pc:sldMk cId="2040364391" sldId="265"/>
            <ac:spMk id="6" creationId="{BA524637-3D10-4152-8D54-0818191707FC}"/>
          </ac:spMkLst>
        </pc:spChg>
        <pc:spChg chg="add mod">
          <ac:chgData name="Werner, Mara B (OIG/OMP)" userId="13bf27dc-e147-49d0-a146-a9ed4c762dbb" providerId="ADAL" clId="{A5700034-D775-4E95-BDB5-55CCA533315C}" dt="2019-06-20T16:18:48.720" v="2994" actId="1036"/>
          <ac:spMkLst>
            <pc:docMk/>
            <pc:sldMk cId="2040364391" sldId="265"/>
            <ac:spMk id="7" creationId="{97921CBB-DC96-4DFE-B86E-9D87779CA8D7}"/>
          </ac:spMkLst>
        </pc:spChg>
        <pc:picChg chg="del mod">
          <ac:chgData name="Werner, Mara B (OIG/OMP)" userId="13bf27dc-e147-49d0-a146-a9ed4c762dbb" providerId="ADAL" clId="{A5700034-D775-4E95-BDB5-55CCA533315C}" dt="2019-06-20T16:18:11.702" v="2979" actId="478"/>
          <ac:picMkLst>
            <pc:docMk/>
            <pc:sldMk cId="2040364391" sldId="265"/>
            <ac:picMk id="4" creationId="{1C297401-8BCF-43AF-89E4-F80A93560B37}"/>
          </ac:picMkLst>
        </pc:picChg>
        <pc:picChg chg="mod">
          <ac:chgData name="Werner, Mara B (OIG/OMP)" userId="13bf27dc-e147-49d0-a146-a9ed4c762dbb" providerId="ADAL" clId="{A5700034-D775-4E95-BDB5-55CCA533315C}" dt="2019-05-25T15:44:31.529" v="617" actId="1076"/>
          <ac:picMkLst>
            <pc:docMk/>
            <pc:sldMk cId="2040364391" sldId="265"/>
            <ac:picMk id="5" creationId="{472A2F9B-3540-4327-963A-F8E47FDA35FD}"/>
          </ac:picMkLst>
        </pc:picChg>
      </pc:sldChg>
      <pc:sldChg chg="modSp">
        <pc:chgData name="Werner, Mara B (OIG/OMP)" userId="13bf27dc-e147-49d0-a146-a9ed4c762dbb" providerId="ADAL" clId="{A5700034-D775-4E95-BDB5-55CCA533315C}" dt="2019-05-25T16:05:03.291" v="675" actId="14100"/>
        <pc:sldMkLst>
          <pc:docMk/>
          <pc:sldMk cId="3201028636" sldId="266"/>
        </pc:sldMkLst>
        <pc:picChg chg="mod">
          <ac:chgData name="Werner, Mara B (OIG/OMP)" userId="13bf27dc-e147-49d0-a146-a9ed4c762dbb" providerId="ADAL" clId="{A5700034-D775-4E95-BDB5-55CCA533315C}" dt="2019-05-25T16:05:03.291" v="675" actId="14100"/>
          <ac:picMkLst>
            <pc:docMk/>
            <pc:sldMk cId="3201028636" sldId="266"/>
            <ac:picMk id="4" creationId="{2894D879-FD3E-455C-9323-77B69A946280}"/>
          </ac:picMkLst>
        </pc:picChg>
      </pc:sldChg>
      <pc:sldChg chg="addSp modSp">
        <pc:chgData name="Werner, Mara B (OIG/OMP)" userId="13bf27dc-e147-49d0-a146-a9ed4c762dbb" providerId="ADAL" clId="{A5700034-D775-4E95-BDB5-55CCA533315C}" dt="2019-05-25T16:08:01.279" v="694" actId="1076"/>
        <pc:sldMkLst>
          <pc:docMk/>
          <pc:sldMk cId="3173514045" sldId="267"/>
        </pc:sldMkLst>
        <pc:spChg chg="add mod">
          <ac:chgData name="Werner, Mara B (OIG/OMP)" userId="13bf27dc-e147-49d0-a146-a9ed4c762dbb" providerId="ADAL" clId="{A5700034-D775-4E95-BDB5-55CCA533315C}" dt="2019-05-25T16:07:34.469" v="690" actId="1076"/>
          <ac:spMkLst>
            <pc:docMk/>
            <pc:sldMk cId="3173514045" sldId="267"/>
            <ac:spMk id="3" creationId="{C62B7F68-66D5-42E9-938D-2CA82008ECA1}"/>
          </ac:spMkLst>
        </pc:spChg>
        <pc:spChg chg="mod">
          <ac:chgData name="Werner, Mara B (OIG/OMP)" userId="13bf27dc-e147-49d0-a146-a9ed4c762dbb" providerId="ADAL" clId="{A5700034-D775-4E95-BDB5-55CCA533315C}" dt="2019-05-25T16:07:48.006" v="692" actId="14100"/>
          <ac:spMkLst>
            <pc:docMk/>
            <pc:sldMk cId="3173514045" sldId="267"/>
            <ac:spMk id="5" creationId="{2ECE0D53-E4AF-4411-947B-C76CBA5D865A}"/>
          </ac:spMkLst>
        </pc:spChg>
        <pc:picChg chg="mod">
          <ac:chgData name="Werner, Mara B (OIG/OMP)" userId="13bf27dc-e147-49d0-a146-a9ed4c762dbb" providerId="ADAL" clId="{A5700034-D775-4E95-BDB5-55CCA533315C}" dt="2019-05-25T16:08:01.279" v="694" actId="1076"/>
          <ac:picMkLst>
            <pc:docMk/>
            <pc:sldMk cId="3173514045" sldId="267"/>
            <ac:picMk id="7" creationId="{CC8B53F9-976F-477A-A5D8-B43AA7BDCD20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6-16T15:03:07.898" v="2718" actId="1076"/>
        <pc:sldMkLst>
          <pc:docMk/>
          <pc:sldMk cId="3259284029" sldId="269"/>
        </pc:sldMkLst>
        <pc:spChg chg="mod">
          <ac:chgData name="Werner, Mara B (OIG/OMP)" userId="13bf27dc-e147-49d0-a146-a9ed4c762dbb" providerId="ADAL" clId="{A5700034-D775-4E95-BDB5-55CCA533315C}" dt="2019-06-16T15:03:07.898" v="2718" actId="1076"/>
          <ac:spMkLst>
            <pc:docMk/>
            <pc:sldMk cId="3259284029" sldId="269"/>
            <ac:spMk id="2" creationId="{B3A22601-C913-4C8A-A30F-DF6416856862}"/>
          </ac:spMkLst>
        </pc:spChg>
        <pc:spChg chg="add mod">
          <ac:chgData name="Werner, Mara B (OIG/OMP)" userId="13bf27dc-e147-49d0-a146-a9ed4c762dbb" providerId="ADAL" clId="{A5700034-D775-4E95-BDB5-55CCA533315C}" dt="2019-06-16T14:38:03.570" v="2695" actId="164"/>
          <ac:spMkLst>
            <pc:docMk/>
            <pc:sldMk cId="3259284029" sldId="269"/>
            <ac:spMk id="7" creationId="{94EA9195-A5DD-4F04-BC53-930DA9AC530F}"/>
          </ac:spMkLst>
        </pc:spChg>
        <pc:grpChg chg="add mod">
          <ac:chgData name="Werner, Mara B (OIG/OMP)" userId="13bf27dc-e147-49d0-a146-a9ed4c762dbb" providerId="ADAL" clId="{A5700034-D775-4E95-BDB5-55CCA533315C}" dt="2019-06-16T14:38:03.570" v="2695" actId="164"/>
          <ac:grpSpMkLst>
            <pc:docMk/>
            <pc:sldMk cId="3259284029" sldId="269"/>
            <ac:grpSpMk id="8" creationId="{90CD9AA2-65BF-4800-BFCB-DB84F735CB37}"/>
          </ac:grpSpMkLst>
        </pc:grpChg>
        <pc:picChg chg="add mod">
          <ac:chgData name="Werner, Mara B (OIG/OMP)" userId="13bf27dc-e147-49d0-a146-a9ed4c762dbb" providerId="ADAL" clId="{A5700034-D775-4E95-BDB5-55CCA533315C}" dt="2019-06-16T14:38:03.570" v="2695" actId="164"/>
          <ac:picMkLst>
            <pc:docMk/>
            <pc:sldMk cId="3259284029" sldId="269"/>
            <ac:picMk id="3" creationId="{A17128E2-7C59-4DD6-B4FF-4C6CF8F4D5B2}"/>
          </ac:picMkLst>
        </pc:picChg>
        <pc:picChg chg="mod">
          <ac:chgData name="Werner, Mara B (OIG/OMP)" userId="13bf27dc-e147-49d0-a146-a9ed4c762dbb" providerId="ADAL" clId="{A5700034-D775-4E95-BDB5-55CCA533315C}" dt="2019-06-16T14:37:00.848" v="2688" actId="1076"/>
          <ac:picMkLst>
            <pc:docMk/>
            <pc:sldMk cId="3259284029" sldId="269"/>
            <ac:picMk id="4" creationId="{4B304106-F9CB-4243-A8FF-31FBC4874F12}"/>
          </ac:picMkLst>
        </pc:picChg>
        <pc:picChg chg="del mod">
          <ac:chgData name="Werner, Mara B (OIG/OMP)" userId="13bf27dc-e147-49d0-a146-a9ed4c762dbb" providerId="ADAL" clId="{A5700034-D775-4E95-BDB5-55CCA533315C}" dt="2019-06-16T14:35:48.184" v="2656"/>
          <ac:picMkLst>
            <pc:docMk/>
            <pc:sldMk cId="3259284029" sldId="269"/>
            <ac:picMk id="5" creationId="{FDCF2D31-C5AC-4053-89BC-01471D415CA0}"/>
          </ac:picMkLst>
        </pc:picChg>
        <pc:picChg chg="del mod">
          <ac:chgData name="Werner, Mara B (OIG/OMP)" userId="13bf27dc-e147-49d0-a146-a9ed4c762dbb" providerId="ADAL" clId="{A5700034-D775-4E95-BDB5-55CCA533315C}" dt="2019-06-16T14:35:48.184" v="2656"/>
          <ac:picMkLst>
            <pc:docMk/>
            <pc:sldMk cId="3259284029" sldId="269"/>
            <ac:picMk id="6" creationId="{6F779E7C-468D-4822-958F-2F6F9BDC712A}"/>
          </ac:picMkLst>
        </pc:picChg>
      </pc:sldChg>
      <pc:sldChg chg="addSp modSp">
        <pc:chgData name="Werner, Mara B (OIG/OMP)" userId="13bf27dc-e147-49d0-a146-a9ed4c762dbb" providerId="ADAL" clId="{A5700034-D775-4E95-BDB5-55CCA533315C}" dt="2019-06-16T15:18:21.635" v="2752" actId="732"/>
        <pc:sldMkLst>
          <pc:docMk/>
          <pc:sldMk cId="1958350247" sldId="270"/>
        </pc:sldMkLst>
        <pc:grpChg chg="add mod">
          <ac:chgData name="Werner, Mara B (OIG/OMP)" userId="13bf27dc-e147-49d0-a146-a9ed4c762dbb" providerId="ADAL" clId="{A5700034-D775-4E95-BDB5-55CCA533315C}" dt="2019-06-16T15:18:11.638" v="2751" actId="1076"/>
          <ac:grpSpMkLst>
            <pc:docMk/>
            <pc:sldMk cId="1958350247" sldId="270"/>
            <ac:grpSpMk id="5" creationId="{2060284E-C9BE-4CBE-9B4B-69B65701A25D}"/>
          </ac:grpSpMkLst>
        </pc:grpChg>
        <pc:picChg chg="mod">
          <ac:chgData name="Werner, Mara B (OIG/OMP)" userId="13bf27dc-e147-49d0-a146-a9ed4c762dbb" providerId="ADAL" clId="{A5700034-D775-4E95-BDB5-55CCA533315C}" dt="2019-06-16T15:18:06.124" v="2749" actId="1076"/>
          <ac:picMkLst>
            <pc:docMk/>
            <pc:sldMk cId="1958350247" sldId="270"/>
            <ac:picMk id="4" creationId="{DC9AD9FE-14D3-4E76-A54F-4F4F74816288}"/>
          </ac:picMkLst>
        </pc:picChg>
        <pc:picChg chg="mod modCrop">
          <ac:chgData name="Werner, Mara B (OIG/OMP)" userId="13bf27dc-e147-49d0-a146-a9ed4c762dbb" providerId="ADAL" clId="{A5700034-D775-4E95-BDB5-55CCA533315C}" dt="2019-06-16T15:18:21.635" v="2752" actId="732"/>
          <ac:picMkLst>
            <pc:docMk/>
            <pc:sldMk cId="1958350247" sldId="270"/>
            <ac:picMk id="6" creationId="{D675D64A-C98B-4C0F-9F2E-88154AC30962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6-20T16:20:42.871" v="3002" actId="403"/>
        <pc:sldMkLst>
          <pc:docMk/>
          <pc:sldMk cId="1686327830" sldId="271"/>
        </pc:sldMkLst>
        <pc:spChg chg="mod">
          <ac:chgData name="Werner, Mara B (OIG/OMP)" userId="13bf27dc-e147-49d0-a146-a9ed4c762dbb" providerId="ADAL" clId="{A5700034-D775-4E95-BDB5-55CCA533315C}" dt="2019-05-25T15:56:27.570" v="636" actId="1076"/>
          <ac:spMkLst>
            <pc:docMk/>
            <pc:sldMk cId="1686327830" sldId="271"/>
            <ac:spMk id="2" creationId="{CEE3453D-4F82-45C4-9498-BCE5378C4865}"/>
          </ac:spMkLst>
        </pc:spChg>
        <pc:spChg chg="add del">
          <ac:chgData name="Werner, Mara B (OIG/OMP)" userId="13bf27dc-e147-49d0-a146-a9ed4c762dbb" providerId="ADAL" clId="{A5700034-D775-4E95-BDB5-55CCA533315C}" dt="2019-06-20T16:20:28.577" v="2997"/>
          <ac:spMkLst>
            <pc:docMk/>
            <pc:sldMk cId="1686327830" sldId="271"/>
            <ac:spMk id="5" creationId="{75E11BAE-FAA7-45AE-B4A6-79C8442B8971}"/>
          </ac:spMkLst>
        </pc:spChg>
        <pc:spChg chg="add mod">
          <ac:chgData name="Werner, Mara B (OIG/OMP)" userId="13bf27dc-e147-49d0-a146-a9ed4c762dbb" providerId="ADAL" clId="{A5700034-D775-4E95-BDB5-55CCA533315C}" dt="2019-06-20T16:20:42.871" v="3002" actId="403"/>
          <ac:spMkLst>
            <pc:docMk/>
            <pc:sldMk cId="1686327830" sldId="271"/>
            <ac:spMk id="6" creationId="{DBC703E1-0172-480B-B246-1E84998BACBB}"/>
          </ac:spMkLst>
        </pc:spChg>
        <pc:picChg chg="del mod modCrop">
          <ac:chgData name="Werner, Mara B (OIG/OMP)" userId="13bf27dc-e147-49d0-a146-a9ed4c762dbb" providerId="ADAL" clId="{A5700034-D775-4E95-BDB5-55CCA533315C}" dt="2019-06-20T16:20:24.879" v="2995" actId="478"/>
          <ac:picMkLst>
            <pc:docMk/>
            <pc:sldMk cId="1686327830" sldId="271"/>
            <ac:picMk id="4" creationId="{FA47429B-6E17-426C-B77D-22E5033A35B6}"/>
          </ac:picMkLst>
        </pc:picChg>
      </pc:sldChg>
      <pc:sldChg chg="addSp delSp modSp delAnim modAnim">
        <pc:chgData name="Werner, Mara B (OIG/OMP)" userId="13bf27dc-e147-49d0-a146-a9ed4c762dbb" providerId="ADAL" clId="{A5700034-D775-4E95-BDB5-55CCA533315C}" dt="2019-06-20T16:26:59.467" v="3127"/>
        <pc:sldMkLst>
          <pc:docMk/>
          <pc:sldMk cId="3808988542" sldId="272"/>
        </pc:sldMkLst>
        <pc:spChg chg="add del">
          <ac:chgData name="Werner, Mara B (OIG/OMP)" userId="13bf27dc-e147-49d0-a146-a9ed4c762dbb" providerId="ADAL" clId="{A5700034-D775-4E95-BDB5-55CCA533315C}" dt="2019-06-20T16:21:10.655" v="3007"/>
          <ac:spMkLst>
            <pc:docMk/>
            <pc:sldMk cId="3808988542" sldId="272"/>
            <ac:spMk id="3" creationId="{43E5E98B-F8C6-495E-A9DC-9542D729301E}"/>
          </ac:spMkLst>
        </pc:spChg>
        <pc:spChg chg="add del mod">
          <ac:chgData name="Werner, Mara B (OIG/OMP)" userId="13bf27dc-e147-49d0-a146-a9ed4c762dbb" providerId="ADAL" clId="{A5700034-D775-4E95-BDB5-55CCA533315C}" dt="2019-05-25T15:58:37.682" v="641" actId="478"/>
          <ac:spMkLst>
            <pc:docMk/>
            <pc:sldMk cId="3808988542" sldId="272"/>
            <ac:spMk id="3" creationId="{CFCA71DA-EB08-43D7-A9B4-727629D116C6}"/>
          </ac:spMkLst>
        </pc:spChg>
        <pc:spChg chg="add mod">
          <ac:chgData name="Werner, Mara B (OIG/OMP)" userId="13bf27dc-e147-49d0-a146-a9ed4c762dbb" providerId="ADAL" clId="{A5700034-D775-4E95-BDB5-55CCA533315C}" dt="2019-06-20T16:23:25.864" v="3046" actId="404"/>
          <ac:spMkLst>
            <pc:docMk/>
            <pc:sldMk cId="3808988542" sldId="272"/>
            <ac:spMk id="10" creationId="{E586DF59-BE8F-464B-AEE9-38F888D766BC}"/>
          </ac:spMkLst>
        </pc:spChg>
        <pc:spChg chg="add del">
          <ac:chgData name="Werner, Mara B (OIG/OMP)" userId="13bf27dc-e147-49d0-a146-a9ed4c762dbb" providerId="ADAL" clId="{A5700034-D775-4E95-BDB5-55CCA533315C}" dt="2019-06-20T16:21:28.074" v="3012"/>
          <ac:spMkLst>
            <pc:docMk/>
            <pc:sldMk cId="3808988542" sldId="272"/>
            <ac:spMk id="11" creationId="{9DB01081-6274-4F2B-BAE1-22DE85051F8B}"/>
          </ac:spMkLst>
        </pc:spChg>
        <pc:spChg chg="add mod">
          <ac:chgData name="Werner, Mara B (OIG/OMP)" userId="13bf27dc-e147-49d0-a146-a9ed4c762dbb" providerId="ADAL" clId="{A5700034-D775-4E95-BDB5-55CCA533315C}" dt="2019-06-20T16:24:33.220" v="3063" actId="1076"/>
          <ac:spMkLst>
            <pc:docMk/>
            <pc:sldMk cId="3808988542" sldId="272"/>
            <ac:spMk id="12" creationId="{562CF669-3EE2-4A77-BFF0-54BD5CB5CAD6}"/>
          </ac:spMkLst>
        </pc:spChg>
        <pc:spChg chg="add del">
          <ac:chgData name="Werner, Mara B (OIG/OMP)" userId="13bf27dc-e147-49d0-a146-a9ed4c762dbb" providerId="ADAL" clId="{A5700034-D775-4E95-BDB5-55CCA533315C}" dt="2019-06-20T16:21:49.196" v="3018"/>
          <ac:spMkLst>
            <pc:docMk/>
            <pc:sldMk cId="3808988542" sldId="272"/>
            <ac:spMk id="13" creationId="{3B4E96CC-5C01-4F5D-9CB1-A32C88178018}"/>
          </ac:spMkLst>
        </pc:spChg>
        <pc:spChg chg="add mod">
          <ac:chgData name="Werner, Mara B (OIG/OMP)" userId="13bf27dc-e147-49d0-a146-a9ed4c762dbb" providerId="ADAL" clId="{A5700034-D775-4E95-BDB5-55CCA533315C}" dt="2019-06-20T16:25:49.333" v="3116" actId="1036"/>
          <ac:spMkLst>
            <pc:docMk/>
            <pc:sldMk cId="3808988542" sldId="272"/>
            <ac:spMk id="14" creationId="{6F67E78D-F5D2-4750-9EDC-68069AD391FF}"/>
          </ac:spMkLst>
        </pc:spChg>
        <pc:spChg chg="add del mod">
          <ac:chgData name="Werner, Mara B (OIG/OMP)" userId="13bf27dc-e147-49d0-a146-a9ed4c762dbb" providerId="ADAL" clId="{A5700034-D775-4E95-BDB5-55CCA533315C}" dt="2019-06-20T16:22:56.312" v="3032" actId="478"/>
          <ac:spMkLst>
            <pc:docMk/>
            <pc:sldMk cId="3808988542" sldId="272"/>
            <ac:spMk id="16" creationId="{03637944-3BCD-42F5-BE92-5E2581948425}"/>
          </ac:spMkLst>
        </pc:spChg>
        <pc:spChg chg="add del">
          <ac:chgData name="Werner, Mara B (OIG/OMP)" userId="13bf27dc-e147-49d0-a146-a9ed4c762dbb" providerId="ADAL" clId="{A5700034-D775-4E95-BDB5-55CCA533315C}" dt="2019-06-20T16:22:10.781" v="3025"/>
          <ac:spMkLst>
            <pc:docMk/>
            <pc:sldMk cId="3808988542" sldId="272"/>
            <ac:spMk id="17" creationId="{B3D03E4C-208A-47E4-BFA5-E0DD90807493}"/>
          </ac:spMkLst>
        </pc:spChg>
        <pc:spChg chg="add mod">
          <ac:chgData name="Werner, Mara B (OIG/OMP)" userId="13bf27dc-e147-49d0-a146-a9ed4c762dbb" providerId="ADAL" clId="{A5700034-D775-4E95-BDB5-55CCA533315C}" dt="2019-06-20T16:25:45.141" v="3106" actId="1036"/>
          <ac:spMkLst>
            <pc:docMk/>
            <pc:sldMk cId="3808988542" sldId="272"/>
            <ac:spMk id="18" creationId="{6D86535B-0765-4A4B-8A8D-4D385E67057B}"/>
          </ac:spMkLst>
        </pc:spChg>
        <pc:spChg chg="add del">
          <ac:chgData name="Werner, Mara B (OIG/OMP)" userId="13bf27dc-e147-49d0-a146-a9ed4c762dbb" providerId="ADAL" clId="{A5700034-D775-4E95-BDB5-55CCA533315C}" dt="2019-06-20T16:23:00.774" v="3036"/>
          <ac:spMkLst>
            <pc:docMk/>
            <pc:sldMk cId="3808988542" sldId="272"/>
            <ac:spMk id="19" creationId="{F04BFF77-BD76-4888-AAE2-CD5147F8C6F5}"/>
          </ac:spMkLst>
        </pc:spChg>
        <pc:spChg chg="add mod">
          <ac:chgData name="Werner, Mara B (OIG/OMP)" userId="13bf27dc-e147-49d0-a146-a9ed4c762dbb" providerId="ADAL" clId="{A5700034-D775-4E95-BDB5-55CCA533315C}" dt="2019-06-20T16:25:38.388" v="3090" actId="1076"/>
          <ac:spMkLst>
            <pc:docMk/>
            <pc:sldMk cId="3808988542" sldId="272"/>
            <ac:spMk id="20" creationId="{D28FA2D1-B048-43B0-8586-EDBD13F8BCBB}"/>
          </ac:spMkLst>
        </pc:spChg>
        <pc:picChg chg="del">
          <ac:chgData name="Werner, Mara B (OIG/OMP)" userId="13bf27dc-e147-49d0-a146-a9ed4c762dbb" providerId="ADAL" clId="{A5700034-D775-4E95-BDB5-55CCA533315C}" dt="2019-06-20T16:21:06.364" v="3003" actId="478"/>
          <ac:picMkLst>
            <pc:docMk/>
            <pc:sldMk cId="3808988542" sldId="272"/>
            <ac:picMk id="4" creationId="{C6612758-D8AB-4A12-8680-E9C098B513B7}"/>
          </ac:picMkLst>
        </pc:picChg>
        <pc:picChg chg="del">
          <ac:chgData name="Werner, Mara B (OIG/OMP)" userId="13bf27dc-e147-49d0-a146-a9ed4c762dbb" providerId="ADAL" clId="{A5700034-D775-4E95-BDB5-55CCA533315C}" dt="2019-06-20T16:21:18.054" v="3010" actId="478"/>
          <ac:picMkLst>
            <pc:docMk/>
            <pc:sldMk cId="3808988542" sldId="272"/>
            <ac:picMk id="5" creationId="{2EEB574A-E6BE-4FA6-B590-8127D36470D2}"/>
          </ac:picMkLst>
        </pc:picChg>
        <pc:picChg chg="del mod">
          <ac:chgData name="Werner, Mara B (OIG/OMP)" userId="13bf27dc-e147-49d0-a146-a9ed4c762dbb" providerId="ADAL" clId="{A5700034-D775-4E95-BDB5-55CCA533315C}" dt="2019-06-20T16:21:40.573" v="3016" actId="478"/>
          <ac:picMkLst>
            <pc:docMk/>
            <pc:sldMk cId="3808988542" sldId="272"/>
            <ac:picMk id="6" creationId="{5CF8E34C-66C7-46EA-A71A-E0953FEF8D7C}"/>
          </ac:picMkLst>
        </pc:picChg>
        <pc:picChg chg="add del mod modCrop">
          <ac:chgData name="Werner, Mara B (OIG/OMP)" userId="13bf27dc-e147-49d0-a146-a9ed4c762dbb" providerId="ADAL" clId="{A5700034-D775-4E95-BDB5-55CCA533315C}" dt="2019-06-20T16:21:58.189" v="3021" actId="478"/>
          <ac:picMkLst>
            <pc:docMk/>
            <pc:sldMk cId="3808988542" sldId="272"/>
            <ac:picMk id="7" creationId="{0C663E43-8F98-418A-9B65-B078632EF17E}"/>
          </ac:picMkLst>
        </pc:picChg>
        <pc:picChg chg="del">
          <ac:chgData name="Werner, Mara B (OIG/OMP)" userId="13bf27dc-e147-49d0-a146-a9ed4c762dbb" providerId="ADAL" clId="{A5700034-D775-4E95-BDB5-55CCA533315C}" dt="2019-06-20T16:23:06.100" v="3039" actId="478"/>
          <ac:picMkLst>
            <pc:docMk/>
            <pc:sldMk cId="3808988542" sldId="272"/>
            <ac:picMk id="8" creationId="{471F278E-06CD-403E-8D22-28A51ADD27F7}"/>
          </ac:picMkLst>
        </pc:picChg>
      </pc:sldChg>
      <pc:sldChg chg="addSp delSp modSp modAnim">
        <pc:chgData name="Werner, Mara B (OIG/OMP)" userId="13bf27dc-e147-49d0-a146-a9ed4c762dbb" providerId="ADAL" clId="{A5700034-D775-4E95-BDB5-55CCA533315C}" dt="2019-06-20T16:27:27.788" v="3139" actId="1076"/>
        <pc:sldMkLst>
          <pc:docMk/>
          <pc:sldMk cId="497657161" sldId="273"/>
        </pc:sldMkLst>
        <pc:spChg chg="add del">
          <ac:chgData name="Werner, Mara B (OIG/OMP)" userId="13bf27dc-e147-49d0-a146-a9ed4c762dbb" providerId="ADAL" clId="{A5700034-D775-4E95-BDB5-55CCA533315C}" dt="2019-06-20T16:26:53.209" v="3124"/>
          <ac:spMkLst>
            <pc:docMk/>
            <pc:sldMk cId="497657161" sldId="273"/>
            <ac:spMk id="3" creationId="{85FB5C2A-1A29-4BC2-87F8-71CE8873C01D}"/>
          </ac:spMkLst>
        </pc:spChg>
        <pc:spChg chg="add del">
          <ac:chgData name="Werner, Mara B (OIG/OMP)" userId="13bf27dc-e147-49d0-a146-a9ed4c762dbb" providerId="ADAL" clId="{A5700034-D775-4E95-BDB5-55CCA533315C}" dt="2019-06-20T16:27:07.299" v="3130"/>
          <ac:spMkLst>
            <pc:docMk/>
            <pc:sldMk cId="497657161" sldId="273"/>
            <ac:spMk id="4" creationId="{8E7D1530-3431-440F-ABBB-4E44F8DCDBA3}"/>
          </ac:spMkLst>
        </pc:spChg>
        <pc:spChg chg="add mod">
          <ac:chgData name="Werner, Mara B (OIG/OMP)" userId="13bf27dc-e147-49d0-a146-a9ed4c762dbb" providerId="ADAL" clId="{A5700034-D775-4E95-BDB5-55CCA533315C}" dt="2019-06-20T16:27:27.788" v="3139" actId="1076"/>
          <ac:spMkLst>
            <pc:docMk/>
            <pc:sldMk cId="497657161" sldId="273"/>
            <ac:spMk id="10" creationId="{8DE87286-7ECC-4927-A75C-77736ACBBEE4}"/>
          </ac:spMkLst>
        </pc:spChg>
        <pc:picChg chg="add del">
          <ac:chgData name="Werner, Mara B (OIG/OMP)" userId="13bf27dc-e147-49d0-a146-a9ed4c762dbb" providerId="ADAL" clId="{A5700034-D775-4E95-BDB5-55CCA533315C}" dt="2019-06-20T16:27:01.155" v="3128" actId="478"/>
          <ac:picMkLst>
            <pc:docMk/>
            <pc:sldMk cId="497657161" sldId="273"/>
            <ac:picMk id="5" creationId="{6DA7432B-72C6-427D-B2E6-F01B48B230A6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5-29T15:10:07.507" v="747" actId="1076"/>
        <pc:sldMkLst>
          <pc:docMk/>
          <pc:sldMk cId="490230138" sldId="274"/>
        </pc:sldMkLst>
        <pc:spChg chg="del">
          <ac:chgData name="Werner, Mara B (OIG/OMP)" userId="13bf27dc-e147-49d0-a146-a9ed4c762dbb" providerId="ADAL" clId="{A5700034-D775-4E95-BDB5-55CCA533315C}" dt="2019-05-29T15:09:13.214" v="738" actId="478"/>
          <ac:spMkLst>
            <pc:docMk/>
            <pc:sldMk cId="490230138" sldId="274"/>
            <ac:spMk id="3" creationId="{5D82DFB3-44BA-433E-A9A2-AD1B7E9B8EC6}"/>
          </ac:spMkLst>
        </pc:spChg>
        <pc:spChg chg="add del mod">
          <ac:chgData name="Werner, Mara B (OIG/OMP)" userId="13bf27dc-e147-49d0-a146-a9ed4c762dbb" providerId="ADAL" clId="{A5700034-D775-4E95-BDB5-55CCA533315C}" dt="2019-05-29T15:09:15.839" v="739" actId="478"/>
          <ac:spMkLst>
            <pc:docMk/>
            <pc:sldMk cId="490230138" sldId="274"/>
            <ac:spMk id="5" creationId="{4CABA8BC-31EE-46C9-86E2-40489E7A8D85}"/>
          </ac:spMkLst>
        </pc:spChg>
        <pc:picChg chg="add mod modCrop">
          <ac:chgData name="Werner, Mara B (OIG/OMP)" userId="13bf27dc-e147-49d0-a146-a9ed4c762dbb" providerId="ADAL" clId="{A5700034-D775-4E95-BDB5-55CCA533315C}" dt="2019-05-29T15:10:07.507" v="747" actId="1076"/>
          <ac:picMkLst>
            <pc:docMk/>
            <pc:sldMk cId="490230138" sldId="274"/>
            <ac:picMk id="6" creationId="{E9CD392D-A1F5-488D-A2CF-F12816C8AE2A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6-14T22:07:59.887" v="2263" actId="14100"/>
        <pc:sldMkLst>
          <pc:docMk/>
          <pc:sldMk cId="3264397303" sldId="275"/>
        </pc:sldMkLst>
        <pc:spChg chg="mod">
          <ac:chgData name="Werner, Mara B (OIG/OMP)" userId="13bf27dc-e147-49d0-a146-a9ed4c762dbb" providerId="ADAL" clId="{A5700034-D775-4E95-BDB5-55CCA533315C}" dt="2019-05-25T15:13:01.458" v="310" actId="164"/>
          <ac:spMkLst>
            <pc:docMk/>
            <pc:sldMk cId="3264397303" sldId="275"/>
            <ac:spMk id="5" creationId="{A28A8D75-D63C-4229-9A7D-783401D47A08}"/>
          </ac:spMkLst>
        </pc:spChg>
        <pc:grpChg chg="add mod">
          <ac:chgData name="Werner, Mara B (OIG/OMP)" userId="13bf27dc-e147-49d0-a146-a9ed4c762dbb" providerId="ADAL" clId="{A5700034-D775-4E95-BDB5-55CCA533315C}" dt="2019-06-14T22:07:09.145" v="2252" actId="1076"/>
          <ac:grpSpMkLst>
            <pc:docMk/>
            <pc:sldMk cId="3264397303" sldId="275"/>
            <ac:grpSpMk id="2" creationId="{684B7A61-1793-4B42-9A48-598ECED79A66}"/>
          </ac:grpSpMkLst>
        </pc:grpChg>
        <pc:picChg chg="mod modCrop">
          <ac:chgData name="Werner, Mara B (OIG/OMP)" userId="13bf27dc-e147-49d0-a146-a9ed4c762dbb" providerId="ADAL" clId="{A5700034-D775-4E95-BDB5-55CCA533315C}" dt="2019-05-25T15:13:01.458" v="310" actId="164"/>
          <ac:picMkLst>
            <pc:docMk/>
            <pc:sldMk cId="3264397303" sldId="275"/>
            <ac:picMk id="4" creationId="{9DAEB78D-8014-4B42-9C7C-26CCDC134B9B}"/>
          </ac:picMkLst>
        </pc:picChg>
        <pc:picChg chg="add mod modCrop">
          <ac:chgData name="Werner, Mara B (OIG/OMP)" userId="13bf27dc-e147-49d0-a146-a9ed4c762dbb" providerId="ADAL" clId="{A5700034-D775-4E95-BDB5-55CCA533315C}" dt="2019-05-25T15:13:01.458" v="310" actId="164"/>
          <ac:picMkLst>
            <pc:docMk/>
            <pc:sldMk cId="3264397303" sldId="275"/>
            <ac:picMk id="6" creationId="{11695422-9D9D-4D21-BA0C-D3FE5A5003E8}"/>
          </ac:picMkLst>
        </pc:picChg>
        <pc:picChg chg="add mod modCrop">
          <ac:chgData name="Werner, Mara B (OIG/OMP)" userId="13bf27dc-e147-49d0-a146-a9ed4c762dbb" providerId="ADAL" clId="{A5700034-D775-4E95-BDB5-55CCA533315C}" dt="2019-06-14T22:07:48.917" v="2261" actId="1076"/>
          <ac:picMkLst>
            <pc:docMk/>
            <pc:sldMk cId="3264397303" sldId="275"/>
            <ac:picMk id="7" creationId="{92A97EDB-354B-4BFA-A8B9-19AACC8AFB3E}"/>
          </ac:picMkLst>
        </pc:picChg>
        <pc:cxnChg chg="add mod">
          <ac:chgData name="Werner, Mara B (OIG/OMP)" userId="13bf27dc-e147-49d0-a146-a9ed4c762dbb" providerId="ADAL" clId="{A5700034-D775-4E95-BDB5-55CCA533315C}" dt="2019-06-14T22:07:54.626" v="2262" actId="14100"/>
          <ac:cxnSpMkLst>
            <pc:docMk/>
            <pc:sldMk cId="3264397303" sldId="275"/>
            <ac:cxnSpMk id="8" creationId="{3A52AF48-E010-441A-9F83-2EAA939EDCDB}"/>
          </ac:cxnSpMkLst>
        </pc:cxnChg>
        <pc:cxnChg chg="add del mod">
          <ac:chgData name="Werner, Mara B (OIG/OMP)" userId="13bf27dc-e147-49d0-a146-a9ed4c762dbb" providerId="ADAL" clId="{A5700034-D775-4E95-BDB5-55CCA533315C}" dt="2019-06-14T22:07:19.009" v="2254" actId="11529"/>
          <ac:cxnSpMkLst>
            <pc:docMk/>
            <pc:sldMk cId="3264397303" sldId="275"/>
            <ac:cxnSpMk id="10" creationId="{6B50150E-BF24-454E-9D81-53809C1AFF14}"/>
          </ac:cxnSpMkLst>
        </pc:cxnChg>
        <pc:cxnChg chg="add mod">
          <ac:chgData name="Werner, Mara B (OIG/OMP)" userId="13bf27dc-e147-49d0-a146-a9ed4c762dbb" providerId="ADAL" clId="{A5700034-D775-4E95-BDB5-55CCA533315C}" dt="2019-06-14T22:07:59.887" v="2263" actId="14100"/>
          <ac:cxnSpMkLst>
            <pc:docMk/>
            <pc:sldMk cId="3264397303" sldId="275"/>
            <ac:cxnSpMk id="11" creationId="{81610BC5-25A9-4CD8-99C3-C62AF49BFEE3}"/>
          </ac:cxnSpMkLst>
        </pc:cxnChg>
      </pc:sldChg>
      <pc:sldChg chg="addSp delSp modSp">
        <pc:chgData name="Werner, Mara B (OIG/OMP)" userId="13bf27dc-e147-49d0-a146-a9ed4c762dbb" providerId="ADAL" clId="{A5700034-D775-4E95-BDB5-55CCA533315C}" dt="2019-06-14T22:11:09.959" v="2298" actId="14100"/>
        <pc:sldMkLst>
          <pc:docMk/>
          <pc:sldMk cId="1294782223" sldId="276"/>
        </pc:sldMkLst>
        <pc:spChg chg="mod">
          <ac:chgData name="Werner, Mara B (OIG/OMP)" userId="13bf27dc-e147-49d0-a146-a9ed4c762dbb" providerId="ADAL" clId="{A5700034-D775-4E95-BDB5-55CCA533315C}" dt="2019-05-25T15:20:13.144" v="370" actId="164"/>
          <ac:spMkLst>
            <pc:docMk/>
            <pc:sldMk cId="1294782223" sldId="276"/>
            <ac:spMk id="5" creationId="{227789BB-586B-4900-A621-3C1C222DA28D}"/>
          </ac:spMkLst>
        </pc:spChg>
        <pc:grpChg chg="add mod">
          <ac:chgData name="Werner, Mara B (OIG/OMP)" userId="13bf27dc-e147-49d0-a146-a9ed4c762dbb" providerId="ADAL" clId="{A5700034-D775-4E95-BDB5-55CCA533315C}" dt="2019-06-14T22:08:16.616" v="2264" actId="1076"/>
          <ac:grpSpMkLst>
            <pc:docMk/>
            <pc:sldMk cId="1294782223" sldId="276"/>
            <ac:grpSpMk id="2" creationId="{FE54A7F8-9424-428F-BFCF-E8F886E71240}"/>
          </ac:grpSpMkLst>
        </pc:grpChg>
        <pc:picChg chg="mod modCrop">
          <ac:chgData name="Werner, Mara B (OIG/OMP)" userId="13bf27dc-e147-49d0-a146-a9ed4c762dbb" providerId="ADAL" clId="{A5700034-D775-4E95-BDB5-55CCA533315C}" dt="2019-05-25T15:20:13.144" v="370" actId="164"/>
          <ac:picMkLst>
            <pc:docMk/>
            <pc:sldMk cId="1294782223" sldId="276"/>
            <ac:picMk id="4" creationId="{780B2F25-4696-4A93-A82D-7B4FDE7924E5}"/>
          </ac:picMkLst>
        </pc:picChg>
        <pc:picChg chg="add mod modCrop">
          <ac:chgData name="Werner, Mara B (OIG/OMP)" userId="13bf27dc-e147-49d0-a146-a9ed4c762dbb" providerId="ADAL" clId="{A5700034-D775-4E95-BDB5-55CCA533315C}" dt="2019-05-25T15:20:13.144" v="370" actId="164"/>
          <ac:picMkLst>
            <pc:docMk/>
            <pc:sldMk cId="1294782223" sldId="276"/>
            <ac:picMk id="6" creationId="{FADAB97E-33C4-4E2B-BC04-466D7699ED06}"/>
          </ac:picMkLst>
        </pc:picChg>
        <pc:picChg chg="add del mod modCrop">
          <ac:chgData name="Werner, Mara B (OIG/OMP)" userId="13bf27dc-e147-49d0-a146-a9ed4c762dbb" providerId="ADAL" clId="{A5700034-D775-4E95-BDB5-55CCA533315C}" dt="2019-06-14T22:08:42.711" v="2269" actId="478"/>
          <ac:picMkLst>
            <pc:docMk/>
            <pc:sldMk cId="1294782223" sldId="276"/>
            <ac:picMk id="7" creationId="{5D69EE83-A903-44D6-A568-CAE53431DF65}"/>
          </ac:picMkLst>
        </pc:picChg>
        <pc:picChg chg="add mod modCrop">
          <ac:chgData name="Werner, Mara B (OIG/OMP)" userId="13bf27dc-e147-49d0-a146-a9ed4c762dbb" providerId="ADAL" clId="{A5700034-D775-4E95-BDB5-55CCA533315C}" dt="2019-06-14T22:10:07.163" v="2289" actId="1582"/>
          <ac:picMkLst>
            <pc:docMk/>
            <pc:sldMk cId="1294782223" sldId="276"/>
            <ac:picMk id="8" creationId="{C09819B4-F5B2-487B-9209-C0DB8AEE0A04}"/>
          </ac:picMkLst>
        </pc:picChg>
        <pc:cxnChg chg="add mod">
          <ac:chgData name="Werner, Mara B (OIG/OMP)" userId="13bf27dc-e147-49d0-a146-a9ed4c762dbb" providerId="ADAL" clId="{A5700034-D775-4E95-BDB5-55CCA533315C}" dt="2019-06-14T22:11:09.959" v="2298" actId="14100"/>
          <ac:cxnSpMkLst>
            <pc:docMk/>
            <pc:sldMk cId="1294782223" sldId="276"/>
            <ac:cxnSpMk id="9" creationId="{39509D26-FB58-40B7-BB23-E85683F1980F}"/>
          </ac:cxnSpMkLst>
        </pc:cxnChg>
        <pc:cxnChg chg="add mod">
          <ac:chgData name="Werner, Mara B (OIG/OMP)" userId="13bf27dc-e147-49d0-a146-a9ed4c762dbb" providerId="ADAL" clId="{A5700034-D775-4E95-BDB5-55CCA533315C}" dt="2019-06-14T22:11:05.956" v="2297" actId="14100"/>
          <ac:cxnSpMkLst>
            <pc:docMk/>
            <pc:sldMk cId="1294782223" sldId="276"/>
            <ac:cxnSpMk id="10" creationId="{E4135851-2E36-4905-9543-F43D838C827C}"/>
          </ac:cxnSpMkLst>
        </pc:cxnChg>
      </pc:sldChg>
      <pc:sldChg chg="addSp modSp">
        <pc:chgData name="Werner, Mara B (OIG/OMP)" userId="13bf27dc-e147-49d0-a146-a9ed4c762dbb" providerId="ADAL" clId="{A5700034-D775-4E95-BDB5-55CCA533315C}" dt="2019-06-14T22:14:37.240" v="2330" actId="14100"/>
        <pc:sldMkLst>
          <pc:docMk/>
          <pc:sldMk cId="1457654941" sldId="277"/>
        </pc:sldMkLst>
        <pc:spChg chg="mod">
          <ac:chgData name="Werner, Mara B (OIG/OMP)" userId="13bf27dc-e147-49d0-a146-a9ed4c762dbb" providerId="ADAL" clId="{A5700034-D775-4E95-BDB5-55CCA533315C}" dt="2019-05-25T15:18:47.446" v="360" actId="164"/>
          <ac:spMkLst>
            <pc:docMk/>
            <pc:sldMk cId="1457654941" sldId="277"/>
            <ac:spMk id="5" creationId="{69B861B6-EE6B-49B8-8F98-816ECBD95268}"/>
          </ac:spMkLst>
        </pc:spChg>
        <pc:spChg chg="mod">
          <ac:chgData name="Werner, Mara B (OIG/OMP)" userId="13bf27dc-e147-49d0-a146-a9ed4c762dbb" providerId="ADAL" clId="{A5700034-D775-4E95-BDB5-55CCA533315C}" dt="2019-05-25T15:18:47.446" v="360" actId="164"/>
          <ac:spMkLst>
            <pc:docMk/>
            <pc:sldMk cId="1457654941" sldId="277"/>
            <ac:spMk id="6" creationId="{E5C9537D-4F25-4DB5-989D-DB67C7506339}"/>
          </ac:spMkLst>
        </pc:spChg>
        <pc:grpChg chg="add mod">
          <ac:chgData name="Werner, Mara B (OIG/OMP)" userId="13bf27dc-e147-49d0-a146-a9ed4c762dbb" providerId="ADAL" clId="{A5700034-D775-4E95-BDB5-55CCA533315C}" dt="2019-06-14T22:11:45.158" v="2299" actId="1076"/>
          <ac:grpSpMkLst>
            <pc:docMk/>
            <pc:sldMk cId="1457654941" sldId="277"/>
            <ac:grpSpMk id="2" creationId="{C6B40C1F-22FE-4860-9791-D5176D9E3E14}"/>
          </ac:grpSpMkLst>
        </pc:grpChg>
        <pc:picChg chg="mod modCrop">
          <ac:chgData name="Werner, Mara B (OIG/OMP)" userId="13bf27dc-e147-49d0-a146-a9ed4c762dbb" providerId="ADAL" clId="{A5700034-D775-4E95-BDB5-55CCA533315C}" dt="2019-05-25T15:18:47.446" v="360" actId="164"/>
          <ac:picMkLst>
            <pc:docMk/>
            <pc:sldMk cId="1457654941" sldId="277"/>
            <ac:picMk id="4" creationId="{A26CE953-1A14-489E-B15C-39A01691E2C5}"/>
          </ac:picMkLst>
        </pc:picChg>
        <pc:picChg chg="add mod modCrop">
          <ac:chgData name="Werner, Mara B (OIG/OMP)" userId="13bf27dc-e147-49d0-a146-a9ed4c762dbb" providerId="ADAL" clId="{A5700034-D775-4E95-BDB5-55CCA533315C}" dt="2019-05-25T15:18:47.446" v="360" actId="164"/>
          <ac:picMkLst>
            <pc:docMk/>
            <pc:sldMk cId="1457654941" sldId="277"/>
            <ac:picMk id="7" creationId="{47F2EFD8-8840-48BB-A909-DF48998097A3}"/>
          </ac:picMkLst>
        </pc:picChg>
        <pc:picChg chg="add mod modCrop">
          <ac:chgData name="Werner, Mara B (OIG/OMP)" userId="13bf27dc-e147-49d0-a146-a9ed4c762dbb" providerId="ADAL" clId="{A5700034-D775-4E95-BDB5-55CCA533315C}" dt="2019-06-14T22:12:35.916" v="2309" actId="208"/>
          <ac:picMkLst>
            <pc:docMk/>
            <pc:sldMk cId="1457654941" sldId="277"/>
            <ac:picMk id="8" creationId="{30049060-15D7-4AD3-AC8C-3A10B302E6BD}"/>
          </ac:picMkLst>
        </pc:picChg>
        <pc:picChg chg="add mod modCrop">
          <ac:chgData name="Werner, Mara B (OIG/OMP)" userId="13bf27dc-e147-49d0-a146-a9ed4c762dbb" providerId="ADAL" clId="{A5700034-D775-4E95-BDB5-55CCA533315C}" dt="2019-06-14T22:13:20.549" v="2317" actId="1076"/>
          <ac:picMkLst>
            <pc:docMk/>
            <pc:sldMk cId="1457654941" sldId="277"/>
            <ac:picMk id="9" creationId="{755D5B98-E583-4866-9101-E1F52CCBDAD1}"/>
          </ac:picMkLst>
        </pc:picChg>
        <pc:cxnChg chg="add mod">
          <ac:chgData name="Werner, Mara B (OIG/OMP)" userId="13bf27dc-e147-49d0-a146-a9ed4c762dbb" providerId="ADAL" clId="{A5700034-D775-4E95-BDB5-55CCA533315C}" dt="2019-06-14T22:14:27.076" v="2328" actId="14100"/>
          <ac:cxnSpMkLst>
            <pc:docMk/>
            <pc:sldMk cId="1457654941" sldId="277"/>
            <ac:cxnSpMk id="10" creationId="{A3EEB949-FE5D-4BF1-BE1F-0B8C0E9EF9CE}"/>
          </ac:cxnSpMkLst>
        </pc:cxnChg>
        <pc:cxnChg chg="add mod">
          <ac:chgData name="Werner, Mara B (OIG/OMP)" userId="13bf27dc-e147-49d0-a146-a9ed4c762dbb" providerId="ADAL" clId="{A5700034-D775-4E95-BDB5-55CCA533315C}" dt="2019-06-14T22:14:37.240" v="2330" actId="14100"/>
          <ac:cxnSpMkLst>
            <pc:docMk/>
            <pc:sldMk cId="1457654941" sldId="277"/>
            <ac:cxnSpMk id="11" creationId="{D9FC1642-9058-4E33-B41B-C279A898FE71}"/>
          </ac:cxnSpMkLst>
        </pc:cxnChg>
        <pc:cxnChg chg="add mod">
          <ac:chgData name="Werner, Mara B (OIG/OMP)" userId="13bf27dc-e147-49d0-a146-a9ed4c762dbb" providerId="ADAL" clId="{A5700034-D775-4E95-BDB5-55CCA533315C}" dt="2019-06-14T22:14:12.759" v="2326" actId="14100"/>
          <ac:cxnSpMkLst>
            <pc:docMk/>
            <pc:sldMk cId="1457654941" sldId="277"/>
            <ac:cxnSpMk id="12" creationId="{9C552578-8EC7-4BE4-9B8A-9D1223B0480C}"/>
          </ac:cxnSpMkLst>
        </pc:cxnChg>
        <pc:cxnChg chg="add mod">
          <ac:chgData name="Werner, Mara B (OIG/OMP)" userId="13bf27dc-e147-49d0-a146-a9ed4c762dbb" providerId="ADAL" clId="{A5700034-D775-4E95-BDB5-55CCA533315C}" dt="2019-06-14T22:13:56.431" v="2324" actId="14100"/>
          <ac:cxnSpMkLst>
            <pc:docMk/>
            <pc:sldMk cId="1457654941" sldId="277"/>
            <ac:cxnSpMk id="13" creationId="{19DD11C6-9122-49A8-9104-80D66205C60B}"/>
          </ac:cxnSpMkLst>
        </pc:cxnChg>
      </pc:sldChg>
      <pc:sldChg chg="modSp">
        <pc:chgData name="Werner, Mara B (OIG/OMP)" userId="13bf27dc-e147-49d0-a146-a9ed4c762dbb" providerId="ADAL" clId="{A5700034-D775-4E95-BDB5-55CCA533315C}" dt="2019-05-25T16:02:19.119" v="666" actId="732"/>
        <pc:sldMkLst>
          <pc:docMk/>
          <pc:sldMk cId="4127763904" sldId="279"/>
        </pc:sldMkLst>
        <pc:picChg chg="mod modCrop">
          <ac:chgData name="Werner, Mara B (OIG/OMP)" userId="13bf27dc-e147-49d0-a146-a9ed4c762dbb" providerId="ADAL" clId="{A5700034-D775-4E95-BDB5-55CCA533315C}" dt="2019-05-25T16:02:19.119" v="666" actId="732"/>
          <ac:picMkLst>
            <pc:docMk/>
            <pc:sldMk cId="4127763904" sldId="279"/>
            <ac:picMk id="4" creationId="{0F6A555C-F91A-417F-976F-F9304323B4AC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5-29T13:07:20.399" v="720" actId="1038"/>
        <pc:sldMkLst>
          <pc:docMk/>
          <pc:sldMk cId="2329146620" sldId="280"/>
        </pc:sldMkLst>
        <pc:grpChg chg="add mod">
          <ac:chgData name="Werner, Mara B (OIG/OMP)" userId="13bf27dc-e147-49d0-a146-a9ed4c762dbb" providerId="ADAL" clId="{A5700034-D775-4E95-BDB5-55CCA533315C}" dt="2019-05-29T13:07:20.399" v="720" actId="1038"/>
          <ac:grpSpMkLst>
            <pc:docMk/>
            <pc:sldMk cId="2329146620" sldId="280"/>
            <ac:grpSpMk id="2" creationId="{617A8BF1-E69A-4930-85BF-BD17CFD75721}"/>
          </ac:grpSpMkLst>
        </pc:grpChg>
        <pc:grpChg chg="add del mod">
          <ac:chgData name="Werner, Mara B (OIG/OMP)" userId="13bf27dc-e147-49d0-a146-a9ed4c762dbb" providerId="ADAL" clId="{A5700034-D775-4E95-BDB5-55CCA533315C}" dt="2019-05-25T15:10:32.059" v="279" actId="478"/>
          <ac:grpSpMkLst>
            <pc:docMk/>
            <pc:sldMk cId="2329146620" sldId="280"/>
            <ac:grpSpMk id="5" creationId="{0BAC75DC-0843-4B85-B15F-72C1D74D14C6}"/>
          </ac:grpSpMkLst>
        </pc:grpChg>
        <pc:picChg chg="add mod modCrop">
          <ac:chgData name="Werner, Mara B (OIG/OMP)" userId="13bf27dc-e147-49d0-a146-a9ed4c762dbb" providerId="ADAL" clId="{A5700034-D775-4E95-BDB5-55CCA533315C}" dt="2019-05-25T15:10:30.568" v="278" actId="1076"/>
          <ac:picMkLst>
            <pc:docMk/>
            <pc:sldMk cId="2329146620" sldId="280"/>
            <ac:picMk id="3" creationId="{119277E0-91C8-452B-AC8A-20A1BE360477}"/>
          </ac:picMkLst>
        </pc:picChg>
        <pc:picChg chg="mod modCrop">
          <ac:chgData name="Werner, Mara B (OIG/OMP)" userId="13bf27dc-e147-49d0-a146-a9ed4c762dbb" providerId="ADAL" clId="{A5700034-D775-4E95-BDB5-55CCA533315C}" dt="2019-05-25T15:10:30.568" v="278" actId="1076"/>
          <ac:picMkLst>
            <pc:docMk/>
            <pc:sldMk cId="2329146620" sldId="280"/>
            <ac:picMk id="4" creationId="{93CD14A1-C634-4C6C-B237-2ADE3668A900}"/>
          </ac:picMkLst>
        </pc:picChg>
      </pc:sldChg>
      <pc:sldChg chg="addSp delSp modSp">
        <pc:chgData name="Werner, Mara B (OIG/OMP)" userId="13bf27dc-e147-49d0-a146-a9ed4c762dbb" providerId="ADAL" clId="{A5700034-D775-4E95-BDB5-55CCA533315C}" dt="2019-06-14T22:17:03.521" v="2349" actId="14100"/>
        <pc:sldMkLst>
          <pc:docMk/>
          <pc:sldMk cId="356112622" sldId="281"/>
        </pc:sldMkLst>
        <pc:spChg chg="mod ord">
          <ac:chgData name="Werner, Mara B (OIG/OMP)" userId="13bf27dc-e147-49d0-a146-a9ed4c762dbb" providerId="ADAL" clId="{A5700034-D775-4E95-BDB5-55CCA533315C}" dt="2019-05-25T15:17:43.028" v="353" actId="164"/>
          <ac:spMkLst>
            <pc:docMk/>
            <pc:sldMk cId="356112622" sldId="281"/>
            <ac:spMk id="5" creationId="{23EE26D7-7AA4-47FF-B9E2-B2377DE97F22}"/>
          </ac:spMkLst>
        </pc:spChg>
        <pc:spChg chg="mod">
          <ac:chgData name="Werner, Mara B (OIG/OMP)" userId="13bf27dc-e147-49d0-a146-a9ed4c762dbb" providerId="ADAL" clId="{A5700034-D775-4E95-BDB5-55CCA533315C}" dt="2019-05-25T15:17:43.028" v="353" actId="164"/>
          <ac:spMkLst>
            <pc:docMk/>
            <pc:sldMk cId="356112622" sldId="281"/>
            <ac:spMk id="6" creationId="{57EB2B99-6F5E-4476-98A6-E892743D9913}"/>
          </ac:spMkLst>
        </pc:spChg>
        <pc:grpChg chg="add mod">
          <ac:chgData name="Werner, Mara B (OIG/OMP)" userId="13bf27dc-e147-49d0-a146-a9ed4c762dbb" providerId="ADAL" clId="{A5700034-D775-4E95-BDB5-55CCA533315C}" dt="2019-06-14T22:15:10.227" v="2331" actId="1076"/>
          <ac:grpSpMkLst>
            <pc:docMk/>
            <pc:sldMk cId="356112622" sldId="281"/>
            <ac:grpSpMk id="2" creationId="{EA9A07FC-05CC-4FC9-A4AB-308FE66D61D5}"/>
          </ac:grpSpMkLst>
        </pc:grpChg>
        <pc:picChg chg="mod modCrop">
          <ac:chgData name="Werner, Mara B (OIG/OMP)" userId="13bf27dc-e147-49d0-a146-a9ed4c762dbb" providerId="ADAL" clId="{A5700034-D775-4E95-BDB5-55CCA533315C}" dt="2019-05-25T15:17:43.028" v="353" actId="164"/>
          <ac:picMkLst>
            <pc:docMk/>
            <pc:sldMk cId="356112622" sldId="281"/>
            <ac:picMk id="4" creationId="{98A44F46-C485-49FC-90E4-83BADC37737C}"/>
          </ac:picMkLst>
        </pc:picChg>
        <pc:picChg chg="add mod modCrop">
          <ac:chgData name="Werner, Mara B (OIG/OMP)" userId="13bf27dc-e147-49d0-a146-a9ed4c762dbb" providerId="ADAL" clId="{A5700034-D775-4E95-BDB5-55CCA533315C}" dt="2019-06-14T22:16:54.285" v="2347" actId="1076"/>
          <ac:picMkLst>
            <pc:docMk/>
            <pc:sldMk cId="356112622" sldId="281"/>
            <ac:picMk id="7" creationId="{124522DE-EBF4-4CF5-B040-D0107772E60E}"/>
          </ac:picMkLst>
        </pc:picChg>
        <pc:picChg chg="add del mod modCrop">
          <ac:chgData name="Werner, Mara B (OIG/OMP)" userId="13bf27dc-e147-49d0-a146-a9ed4c762dbb" providerId="ADAL" clId="{A5700034-D775-4E95-BDB5-55CCA533315C}" dt="2019-05-25T15:16:35.356" v="344"/>
          <ac:picMkLst>
            <pc:docMk/>
            <pc:sldMk cId="356112622" sldId="281"/>
            <ac:picMk id="7" creationId="{460FE8B7-4136-4817-B2DB-D00525A974FA}"/>
          </ac:picMkLst>
        </pc:picChg>
        <pc:picChg chg="add mod modCrop">
          <ac:chgData name="Werner, Mara B (OIG/OMP)" userId="13bf27dc-e147-49d0-a146-a9ed4c762dbb" providerId="ADAL" clId="{A5700034-D775-4E95-BDB5-55CCA533315C}" dt="2019-05-25T15:17:43.028" v="353" actId="164"/>
          <ac:picMkLst>
            <pc:docMk/>
            <pc:sldMk cId="356112622" sldId="281"/>
            <ac:picMk id="8" creationId="{CE23BC62-D895-413F-A84F-71CD29A4DB34}"/>
          </ac:picMkLst>
        </pc:picChg>
        <pc:cxnChg chg="add mod">
          <ac:chgData name="Werner, Mara B (OIG/OMP)" userId="13bf27dc-e147-49d0-a146-a9ed4c762dbb" providerId="ADAL" clId="{A5700034-D775-4E95-BDB5-55CCA533315C}" dt="2019-06-14T22:16:59.063" v="2348" actId="14100"/>
          <ac:cxnSpMkLst>
            <pc:docMk/>
            <pc:sldMk cId="356112622" sldId="281"/>
            <ac:cxnSpMk id="9" creationId="{7F51E95F-0C1F-4D44-A0AE-B5AF60762F55}"/>
          </ac:cxnSpMkLst>
        </pc:cxnChg>
        <pc:cxnChg chg="add mod">
          <ac:chgData name="Werner, Mara B (OIG/OMP)" userId="13bf27dc-e147-49d0-a146-a9ed4c762dbb" providerId="ADAL" clId="{A5700034-D775-4E95-BDB5-55CCA533315C}" dt="2019-06-14T22:17:03.521" v="2349" actId="14100"/>
          <ac:cxnSpMkLst>
            <pc:docMk/>
            <pc:sldMk cId="356112622" sldId="281"/>
            <ac:cxnSpMk id="10" creationId="{AA904CA7-5757-4134-80EA-7F94BC839664}"/>
          </ac:cxnSpMkLst>
        </pc:cxnChg>
      </pc:sldChg>
      <pc:sldChg chg="modSp">
        <pc:chgData name="Werner, Mara B (OIG/OMP)" userId="13bf27dc-e147-49d0-a146-a9ed4c762dbb" providerId="ADAL" clId="{A5700034-D775-4E95-BDB5-55CCA533315C}" dt="2019-06-16T22:20:30.278" v="2757" actId="1582"/>
        <pc:sldMkLst>
          <pc:docMk/>
          <pc:sldMk cId="2008020463" sldId="282"/>
        </pc:sldMkLst>
        <pc:spChg chg="mod">
          <ac:chgData name="Werner, Mara B (OIG/OMP)" userId="13bf27dc-e147-49d0-a146-a9ed4c762dbb" providerId="ADAL" clId="{A5700034-D775-4E95-BDB5-55CCA533315C}" dt="2019-06-16T22:20:30.278" v="2757" actId="1582"/>
          <ac:spMkLst>
            <pc:docMk/>
            <pc:sldMk cId="2008020463" sldId="282"/>
            <ac:spMk id="6" creationId="{42D948DD-8D00-4173-BA74-C7C410B9625C}"/>
          </ac:spMkLst>
        </pc:spChg>
      </pc:sldChg>
      <pc:sldChg chg="addSp delSp modSp">
        <pc:chgData name="Werner, Mara B (OIG/OMP)" userId="13bf27dc-e147-49d0-a146-a9ed4c762dbb" providerId="ADAL" clId="{A5700034-D775-4E95-BDB5-55CCA533315C}" dt="2019-05-29T19:46:44.964" v="1919" actId="1076"/>
        <pc:sldMkLst>
          <pc:docMk/>
          <pc:sldMk cId="1850092868" sldId="283"/>
        </pc:sldMkLst>
        <pc:picChg chg="add mod modCrop">
          <ac:chgData name="Werner, Mara B (OIG/OMP)" userId="13bf27dc-e147-49d0-a146-a9ed4c762dbb" providerId="ADAL" clId="{A5700034-D775-4E95-BDB5-55CCA533315C}" dt="2019-05-29T19:46:44.964" v="1919" actId="1076"/>
          <ac:picMkLst>
            <pc:docMk/>
            <pc:sldMk cId="1850092868" sldId="283"/>
            <ac:picMk id="3" creationId="{79CEB742-9F6F-46DC-855E-A35A7097C23C}"/>
          </ac:picMkLst>
        </pc:picChg>
        <pc:picChg chg="add del mod">
          <ac:chgData name="Werner, Mara B (OIG/OMP)" userId="13bf27dc-e147-49d0-a146-a9ed4c762dbb" providerId="ADAL" clId="{A5700034-D775-4E95-BDB5-55CCA533315C}" dt="2019-05-29T19:46:33.889" v="1916"/>
          <ac:picMkLst>
            <pc:docMk/>
            <pc:sldMk cId="1850092868" sldId="283"/>
            <ac:picMk id="4" creationId="{91E01BAC-A7E9-4476-80DF-E3C0E544477D}"/>
          </ac:picMkLst>
        </pc:picChg>
        <pc:picChg chg="del mod">
          <ac:chgData name="Werner, Mara B (OIG/OMP)" userId="13bf27dc-e147-49d0-a146-a9ed4c762dbb" providerId="ADAL" clId="{A5700034-D775-4E95-BDB5-55CCA533315C}" dt="2019-05-29T18:49:12.214" v="1778" actId="478"/>
          <ac:picMkLst>
            <pc:docMk/>
            <pc:sldMk cId="1850092868" sldId="283"/>
            <ac:picMk id="5" creationId="{0A0EADE0-BB26-437A-BAD3-677156256FCB}"/>
          </ac:picMkLst>
        </pc:picChg>
        <pc:picChg chg="del mod">
          <ac:chgData name="Werner, Mara B (OIG/OMP)" userId="13bf27dc-e147-49d0-a146-a9ed4c762dbb" providerId="ADAL" clId="{A5700034-D775-4E95-BDB5-55CCA533315C}" dt="2019-05-25T15:21:59.793" v="419" actId="478"/>
          <ac:picMkLst>
            <pc:docMk/>
            <pc:sldMk cId="1850092868" sldId="283"/>
            <ac:picMk id="6" creationId="{91FE4C11-6693-418E-8463-CEF03932F994}"/>
          </ac:picMkLst>
        </pc:picChg>
        <pc:picChg chg="del mod">
          <ac:chgData name="Werner, Mara B (OIG/OMP)" userId="13bf27dc-e147-49d0-a146-a9ed4c762dbb" providerId="ADAL" clId="{A5700034-D775-4E95-BDB5-55CCA533315C}" dt="2019-05-29T18:47:47.061" v="1762" actId="478"/>
          <ac:picMkLst>
            <pc:docMk/>
            <pc:sldMk cId="1850092868" sldId="283"/>
            <ac:picMk id="7" creationId="{E4804BCD-CEF1-4A1E-9D0C-2E42E2C00CB1}"/>
          </ac:picMkLst>
        </pc:picChg>
      </pc:sldChg>
      <pc:sldChg chg="addSp delSp modSp ord">
        <pc:chgData name="Werner, Mara B (OIG/OMP)" userId="13bf27dc-e147-49d0-a146-a9ed4c762dbb" providerId="ADAL" clId="{A5700034-D775-4E95-BDB5-55CCA533315C}" dt="2019-06-20T16:45:55.284" v="3367" actId="14100"/>
        <pc:sldMkLst>
          <pc:docMk/>
          <pc:sldMk cId="1095184595" sldId="286"/>
        </pc:sldMkLst>
        <pc:spChg chg="mod">
          <ac:chgData name="Werner, Mara B (OIG/OMP)" userId="13bf27dc-e147-49d0-a146-a9ed4c762dbb" providerId="ADAL" clId="{A5700034-D775-4E95-BDB5-55CCA533315C}" dt="2019-05-29T17:39:21.651" v="1211" actId="20577"/>
          <ac:spMkLst>
            <pc:docMk/>
            <pc:sldMk cId="1095184595" sldId="286"/>
            <ac:spMk id="2" creationId="{21978216-7F1B-43CB-91A4-ECB306B43036}"/>
          </ac:spMkLst>
        </pc:spChg>
        <pc:spChg chg="add del">
          <ac:chgData name="Werner, Mara B (OIG/OMP)" userId="13bf27dc-e147-49d0-a146-a9ed4c762dbb" providerId="ADAL" clId="{A5700034-D775-4E95-BDB5-55CCA533315C}" dt="2019-06-20T16:45:07.991" v="3350"/>
          <ac:spMkLst>
            <pc:docMk/>
            <pc:sldMk cId="1095184595" sldId="286"/>
            <ac:spMk id="5" creationId="{203EEF95-C156-4292-ADA3-8FBAAE65447D}"/>
          </ac:spMkLst>
        </pc:spChg>
        <pc:spChg chg="add mod">
          <ac:chgData name="Werner, Mara B (OIG/OMP)" userId="13bf27dc-e147-49d0-a146-a9ed4c762dbb" providerId="ADAL" clId="{A5700034-D775-4E95-BDB5-55CCA533315C}" dt="2019-06-20T16:45:55.284" v="3367" actId="14100"/>
          <ac:spMkLst>
            <pc:docMk/>
            <pc:sldMk cId="1095184595" sldId="286"/>
            <ac:spMk id="6" creationId="{0BE015DB-96B5-41DC-AB29-9088FE58B6CE}"/>
          </ac:spMkLst>
        </pc:spChg>
        <pc:picChg chg="del mod">
          <ac:chgData name="Werner, Mara B (OIG/OMP)" userId="13bf27dc-e147-49d0-a146-a9ed4c762dbb" providerId="ADAL" clId="{A5700034-D775-4E95-BDB5-55CCA533315C}" dt="2019-06-20T16:45:03.953" v="3344" actId="478"/>
          <ac:picMkLst>
            <pc:docMk/>
            <pc:sldMk cId="1095184595" sldId="286"/>
            <ac:picMk id="4" creationId="{C507D53F-6F37-4538-899C-DC7E78DE340E}"/>
          </ac:picMkLst>
        </pc:picChg>
      </pc:sldChg>
      <pc:sldChg chg="addSp modSp ord">
        <pc:chgData name="Werner, Mara B (OIG/OMP)" userId="13bf27dc-e147-49d0-a146-a9ed4c762dbb" providerId="ADAL" clId="{A5700034-D775-4E95-BDB5-55CCA533315C}" dt="2019-05-29T19:44:12.694" v="1881"/>
        <pc:sldMkLst>
          <pc:docMk/>
          <pc:sldMk cId="2229345395" sldId="287"/>
        </pc:sldMkLst>
        <pc:spChg chg="mod">
          <ac:chgData name="Werner, Mara B (OIG/OMP)" userId="13bf27dc-e147-49d0-a146-a9ed4c762dbb" providerId="ADAL" clId="{A5700034-D775-4E95-BDB5-55CCA533315C}" dt="2019-05-25T15:14:05.960" v="316" actId="1076"/>
          <ac:spMkLst>
            <pc:docMk/>
            <pc:sldMk cId="2229345395" sldId="287"/>
            <ac:spMk id="2" creationId="{7C845E8D-FACB-446A-964D-F3B7706F654C}"/>
          </ac:spMkLst>
        </pc:spChg>
        <pc:grpChg chg="add mod">
          <ac:chgData name="Werner, Mara B (OIG/OMP)" userId="13bf27dc-e147-49d0-a146-a9ed4c762dbb" providerId="ADAL" clId="{A5700034-D775-4E95-BDB5-55CCA533315C}" dt="2019-05-29T19:42:03.319" v="1868" actId="1076"/>
          <ac:grpSpMkLst>
            <pc:docMk/>
            <pc:sldMk cId="2229345395" sldId="287"/>
            <ac:grpSpMk id="3" creationId="{B19863FD-8525-47B1-A9AB-C5BC4FA9F386}"/>
          </ac:grpSpMkLst>
        </pc:grpChg>
        <pc:picChg chg="mod modCrop">
          <ac:chgData name="Werner, Mara B (OIG/OMP)" userId="13bf27dc-e147-49d0-a146-a9ed4c762dbb" providerId="ADAL" clId="{A5700034-D775-4E95-BDB5-55CCA533315C}" dt="2019-05-29T19:41:47.389" v="1865" actId="164"/>
          <ac:picMkLst>
            <pc:docMk/>
            <pc:sldMk cId="2229345395" sldId="287"/>
            <ac:picMk id="4" creationId="{0091F3CB-06AF-495C-B86D-DA8CFB9146BC}"/>
          </ac:picMkLst>
        </pc:picChg>
        <pc:picChg chg="add mod modCrop">
          <ac:chgData name="Werner, Mara B (OIG/OMP)" userId="13bf27dc-e147-49d0-a146-a9ed4c762dbb" providerId="ADAL" clId="{A5700034-D775-4E95-BDB5-55CCA533315C}" dt="2019-05-29T19:41:47.389" v="1865" actId="164"/>
          <ac:picMkLst>
            <pc:docMk/>
            <pc:sldMk cId="2229345395" sldId="287"/>
            <ac:picMk id="5" creationId="{D5101887-BCC3-40E9-A79D-2FB66E01E7EF}"/>
          </ac:picMkLst>
        </pc:picChg>
        <pc:picChg chg="mod modCrop">
          <ac:chgData name="Werner, Mara B (OIG/OMP)" userId="13bf27dc-e147-49d0-a146-a9ed4c762dbb" providerId="ADAL" clId="{A5700034-D775-4E95-BDB5-55CCA533315C}" dt="2019-05-29T19:42:05.815" v="1869" actId="1076"/>
          <ac:picMkLst>
            <pc:docMk/>
            <pc:sldMk cId="2229345395" sldId="287"/>
            <ac:picMk id="6" creationId="{71BE1AE9-1170-4EFA-9D2C-5DFBC480811F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06:29.514" v="2944" actId="1076"/>
        <pc:sldMkLst>
          <pc:docMk/>
          <pc:sldMk cId="3545849438" sldId="288"/>
        </pc:sldMkLst>
        <pc:spChg chg="mod">
          <ac:chgData name="Werner, Mara B (OIG/OMP)" userId="13bf27dc-e147-49d0-a146-a9ed4c762dbb" providerId="ADAL" clId="{A5700034-D775-4E95-BDB5-55CCA533315C}" dt="2019-05-29T15:16:17.382" v="847" actId="20577"/>
          <ac:spMkLst>
            <pc:docMk/>
            <pc:sldMk cId="3545849438" sldId="288"/>
            <ac:spMk id="2" creationId="{E2C0014F-2B22-408E-A266-F1507C63A96E}"/>
          </ac:spMkLst>
        </pc:spChg>
        <pc:spChg chg="del">
          <ac:chgData name="Werner, Mara B (OIG/OMP)" userId="13bf27dc-e147-49d0-a146-a9ed4c762dbb" providerId="ADAL" clId="{A5700034-D775-4E95-BDB5-55CCA533315C}" dt="2019-05-29T15:11:24.707" v="748"/>
          <ac:spMkLst>
            <pc:docMk/>
            <pc:sldMk cId="3545849438" sldId="288"/>
            <ac:spMk id="3" creationId="{CCCA9E34-17C7-4C95-8E5E-9F58DE25D725}"/>
          </ac:spMkLst>
        </pc:spChg>
        <pc:spChg chg="add mod">
          <ac:chgData name="Werner, Mara B (OIG/OMP)" userId="13bf27dc-e147-49d0-a146-a9ed4c762dbb" providerId="ADAL" clId="{A5700034-D775-4E95-BDB5-55CCA533315C}" dt="2019-06-20T16:06:29.514" v="2944" actId="1076"/>
          <ac:spMkLst>
            <pc:docMk/>
            <pc:sldMk cId="3545849438" sldId="288"/>
            <ac:spMk id="4" creationId="{A8A10920-DB72-48E3-8691-234EC3950A55}"/>
          </ac:spMkLst>
        </pc:spChg>
        <pc:spChg chg="add del mod">
          <ac:chgData name="Werner, Mara B (OIG/OMP)" userId="13bf27dc-e147-49d0-a146-a9ed4c762dbb" providerId="ADAL" clId="{A5700034-D775-4E95-BDB5-55CCA533315C}" dt="2019-05-29T15:15:58.686" v="788" actId="478"/>
          <ac:spMkLst>
            <pc:docMk/>
            <pc:sldMk cId="3545849438" sldId="288"/>
            <ac:spMk id="6" creationId="{438CB335-8B5D-4115-987F-C796AA6DB7E1}"/>
          </ac:spMkLst>
        </pc:spChg>
        <pc:picChg chg="add del mod">
          <ac:chgData name="Werner, Mara B (OIG/OMP)" userId="13bf27dc-e147-49d0-a146-a9ed4c762dbb" providerId="ADAL" clId="{A5700034-D775-4E95-BDB5-55CCA533315C}" dt="2019-05-29T15:15:26.789" v="783" actId="478"/>
          <ac:picMkLst>
            <pc:docMk/>
            <pc:sldMk cId="3545849438" sldId="288"/>
            <ac:picMk id="4" creationId="{F5160323-D76C-4388-98C7-CD1DA7417735}"/>
          </ac:picMkLst>
        </pc:picChg>
        <pc:picChg chg="add del mod">
          <ac:chgData name="Werner, Mara B (OIG/OMP)" userId="13bf27dc-e147-49d0-a146-a9ed4c762dbb" providerId="ADAL" clId="{A5700034-D775-4E95-BDB5-55CCA533315C}" dt="2019-06-20T15:57:06.629" v="2786" actId="478"/>
          <ac:picMkLst>
            <pc:docMk/>
            <pc:sldMk cId="3545849438" sldId="288"/>
            <ac:picMk id="7" creationId="{BB355462-4B6E-4EF2-92A5-99017ADA67D0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31:24.444" v="3257" actId="1076"/>
        <pc:sldMkLst>
          <pc:docMk/>
          <pc:sldMk cId="3628620614" sldId="289"/>
        </pc:sldMkLst>
        <pc:spChg chg="mod">
          <ac:chgData name="Werner, Mara B (OIG/OMP)" userId="13bf27dc-e147-49d0-a146-a9ed4c762dbb" providerId="ADAL" clId="{A5700034-D775-4E95-BDB5-55CCA533315C}" dt="2019-05-29T15:12:26.277" v="766" actId="20577"/>
          <ac:spMkLst>
            <pc:docMk/>
            <pc:sldMk cId="3628620614" sldId="289"/>
            <ac:spMk id="2" creationId="{928FF700-DDDC-4A0A-AA08-4EED9CDDCFDA}"/>
          </ac:spMkLst>
        </pc:spChg>
        <pc:spChg chg="del">
          <ac:chgData name="Werner, Mara B (OIG/OMP)" userId="13bf27dc-e147-49d0-a146-a9ed4c762dbb" providerId="ADAL" clId="{A5700034-D775-4E95-BDB5-55CCA533315C}" dt="2019-05-29T15:12:28.371" v="767"/>
          <ac:spMkLst>
            <pc:docMk/>
            <pc:sldMk cId="3628620614" sldId="289"/>
            <ac:spMk id="3" creationId="{C580F108-3A72-4E0A-887A-2CC51DCFC532}"/>
          </ac:spMkLst>
        </pc:spChg>
        <pc:spChg chg="add del">
          <ac:chgData name="Werner, Mara B (OIG/OMP)" userId="13bf27dc-e147-49d0-a146-a9ed4c762dbb" providerId="ADAL" clId="{A5700034-D775-4E95-BDB5-55CCA533315C}" dt="2019-06-20T16:28:12.832" v="3142"/>
          <ac:spMkLst>
            <pc:docMk/>
            <pc:sldMk cId="3628620614" sldId="289"/>
            <ac:spMk id="4" creationId="{73700C93-E840-4261-9877-5FC8BD032336}"/>
          </ac:spMkLst>
        </pc:spChg>
        <pc:spChg chg="add mod">
          <ac:chgData name="Werner, Mara B (OIG/OMP)" userId="13bf27dc-e147-49d0-a146-a9ed4c762dbb" providerId="ADAL" clId="{A5700034-D775-4E95-BDB5-55CCA533315C}" dt="2019-06-20T16:31:24.444" v="3257" actId="1076"/>
          <ac:spMkLst>
            <pc:docMk/>
            <pc:sldMk cId="3628620614" sldId="289"/>
            <ac:spMk id="5" creationId="{2919FEED-7E86-43B3-806D-C1F81902FCF5}"/>
          </ac:spMkLst>
        </pc:spChg>
        <pc:spChg chg="add del mod">
          <ac:chgData name="Werner, Mara B (OIG/OMP)" userId="13bf27dc-e147-49d0-a146-a9ed4c762dbb" providerId="ADAL" clId="{A5700034-D775-4E95-BDB5-55CCA533315C}" dt="2019-05-29T15:14:12.105" v="781" actId="478"/>
          <ac:spMkLst>
            <pc:docMk/>
            <pc:sldMk cId="3628620614" sldId="289"/>
            <ac:spMk id="6" creationId="{0DAB4E48-9323-4575-ABDB-AD6BD9410F0C}"/>
          </ac:spMkLst>
        </pc:spChg>
        <pc:picChg chg="add del mod">
          <ac:chgData name="Werner, Mara B (OIG/OMP)" userId="13bf27dc-e147-49d0-a146-a9ed4c762dbb" providerId="ADAL" clId="{A5700034-D775-4E95-BDB5-55CCA533315C}" dt="2019-05-29T15:13:53.958" v="777" actId="478"/>
          <ac:picMkLst>
            <pc:docMk/>
            <pc:sldMk cId="3628620614" sldId="289"/>
            <ac:picMk id="4" creationId="{4D31A719-F358-4F71-B259-39E58A3ECDB9}"/>
          </ac:picMkLst>
        </pc:picChg>
        <pc:picChg chg="add del mod">
          <ac:chgData name="Werner, Mara B (OIG/OMP)" userId="13bf27dc-e147-49d0-a146-a9ed4c762dbb" providerId="ADAL" clId="{A5700034-D775-4E95-BDB5-55CCA533315C}" dt="2019-05-29T15:19:06.330" v="860" actId="478"/>
          <ac:picMkLst>
            <pc:docMk/>
            <pc:sldMk cId="3628620614" sldId="289"/>
            <ac:picMk id="7" creationId="{E096F1AF-FFB8-44EA-B4FF-EC13F33E57E0}"/>
          </ac:picMkLst>
        </pc:picChg>
        <pc:picChg chg="add del mod">
          <ac:chgData name="Werner, Mara B (OIG/OMP)" userId="13bf27dc-e147-49d0-a146-a9ed4c762dbb" providerId="ADAL" clId="{A5700034-D775-4E95-BDB5-55CCA533315C}" dt="2019-05-29T15:21:40.496" v="864" actId="478"/>
          <ac:picMkLst>
            <pc:docMk/>
            <pc:sldMk cId="3628620614" sldId="289"/>
            <ac:picMk id="8" creationId="{C4C62C1B-05C9-4F8C-B8A4-A07B67D085E5}"/>
          </ac:picMkLst>
        </pc:picChg>
        <pc:picChg chg="add del mod">
          <ac:chgData name="Werner, Mara B (OIG/OMP)" userId="13bf27dc-e147-49d0-a146-a9ed4c762dbb" providerId="ADAL" clId="{A5700034-D775-4E95-BDB5-55CCA533315C}" dt="2019-06-20T16:28:07.392" v="3140" actId="478"/>
          <ac:picMkLst>
            <pc:docMk/>
            <pc:sldMk cId="3628620614" sldId="289"/>
            <ac:picMk id="9" creationId="{5CE79289-B66D-4C36-A090-C2D877854B38}"/>
          </ac:picMkLst>
        </pc:picChg>
      </pc:sldChg>
      <pc:sldChg chg="addSp delSp modSp add ord">
        <pc:chgData name="Werner, Mara B (OIG/OMP)" userId="13bf27dc-e147-49d0-a146-a9ed4c762dbb" providerId="ADAL" clId="{A5700034-D775-4E95-BDB5-55CCA533315C}" dt="2019-06-20T16:03:41.682" v="2909" actId="1076"/>
        <pc:sldMkLst>
          <pc:docMk/>
          <pc:sldMk cId="1625887185" sldId="290"/>
        </pc:sldMkLst>
        <pc:spChg chg="mod">
          <ac:chgData name="Werner, Mara B (OIG/OMP)" userId="13bf27dc-e147-49d0-a146-a9ed4c762dbb" providerId="ADAL" clId="{A5700034-D775-4E95-BDB5-55CCA533315C}" dt="2019-05-29T15:16:23.535" v="854" actId="20577"/>
          <ac:spMkLst>
            <pc:docMk/>
            <pc:sldMk cId="1625887185" sldId="290"/>
            <ac:spMk id="2" creationId="{B17B5BA9-C4EF-4146-8A75-4D84BE4B0BB7}"/>
          </ac:spMkLst>
        </pc:spChg>
        <pc:spChg chg="del">
          <ac:chgData name="Werner, Mara B (OIG/OMP)" userId="13bf27dc-e147-49d0-a146-a9ed4c762dbb" providerId="ADAL" clId="{A5700034-D775-4E95-BDB5-55CCA533315C}" dt="2019-05-29T15:17:03.524" v="855" actId="478"/>
          <ac:spMkLst>
            <pc:docMk/>
            <pc:sldMk cId="1625887185" sldId="290"/>
            <ac:spMk id="3" creationId="{B1227074-1FE0-4F0E-A670-E2A03F277DC7}"/>
          </ac:spMkLst>
        </pc:spChg>
        <pc:spChg chg="add del">
          <ac:chgData name="Werner, Mara B (OIG/OMP)" userId="13bf27dc-e147-49d0-a146-a9ed4c762dbb" providerId="ADAL" clId="{A5700034-D775-4E95-BDB5-55CCA533315C}" dt="2019-06-20T16:01:24.288" v="2821"/>
          <ac:spMkLst>
            <pc:docMk/>
            <pc:sldMk cId="1625887185" sldId="290"/>
            <ac:spMk id="4" creationId="{1B4D3B1D-CA98-4051-90B9-D4857B0D3897}"/>
          </ac:spMkLst>
        </pc:spChg>
        <pc:spChg chg="add mod">
          <ac:chgData name="Werner, Mara B (OIG/OMP)" userId="13bf27dc-e147-49d0-a146-a9ed4c762dbb" providerId="ADAL" clId="{A5700034-D775-4E95-BDB5-55CCA533315C}" dt="2019-06-20T16:03:35.261" v="2908" actId="164"/>
          <ac:spMkLst>
            <pc:docMk/>
            <pc:sldMk cId="1625887185" sldId="290"/>
            <ac:spMk id="5" creationId="{63C31024-5AEC-4AE6-BA83-1CB252D25E4E}"/>
          </ac:spMkLst>
        </pc:spChg>
        <pc:spChg chg="add del mod">
          <ac:chgData name="Werner, Mara B (OIG/OMP)" userId="13bf27dc-e147-49d0-a146-a9ed4c762dbb" providerId="ADAL" clId="{A5700034-D775-4E95-BDB5-55CCA533315C}" dt="2019-06-20T16:01:46.761" v="2828"/>
          <ac:spMkLst>
            <pc:docMk/>
            <pc:sldMk cId="1625887185" sldId="290"/>
            <ac:spMk id="6" creationId="{2C7F7137-9788-473A-9DC0-1C8E33C4E956}"/>
          </ac:spMkLst>
        </pc:spChg>
        <pc:spChg chg="add mod">
          <ac:chgData name="Werner, Mara B (OIG/OMP)" userId="13bf27dc-e147-49d0-a146-a9ed4c762dbb" providerId="ADAL" clId="{A5700034-D775-4E95-BDB5-55CCA533315C}" dt="2019-05-29T17:17:26.292" v="947" actId="20577"/>
          <ac:spMkLst>
            <pc:docMk/>
            <pc:sldMk cId="1625887185" sldId="290"/>
            <ac:spMk id="9" creationId="{86F1850D-F678-4E3F-B78A-0804974263FE}"/>
          </ac:spMkLst>
        </pc:spChg>
        <pc:spChg chg="add del">
          <ac:chgData name="Werner, Mara B (OIG/OMP)" userId="13bf27dc-e147-49d0-a146-a9ed4c762dbb" providerId="ADAL" clId="{A5700034-D775-4E95-BDB5-55CCA533315C}" dt="2019-06-20T16:01:50.198" v="2832"/>
          <ac:spMkLst>
            <pc:docMk/>
            <pc:sldMk cId="1625887185" sldId="290"/>
            <ac:spMk id="11" creationId="{82BD4F8B-D72D-4697-A1B8-8CE4231B5FCD}"/>
          </ac:spMkLst>
        </pc:spChg>
        <pc:spChg chg="add mod">
          <ac:chgData name="Werner, Mara B (OIG/OMP)" userId="13bf27dc-e147-49d0-a146-a9ed4c762dbb" providerId="ADAL" clId="{A5700034-D775-4E95-BDB5-55CCA533315C}" dt="2019-06-20T16:03:35.261" v="2908" actId="164"/>
          <ac:spMkLst>
            <pc:docMk/>
            <pc:sldMk cId="1625887185" sldId="290"/>
            <ac:spMk id="12" creationId="{B69A034D-6B45-42E1-918D-33D4D4940DAC}"/>
          </ac:spMkLst>
        </pc:spChg>
        <pc:spChg chg="add mod">
          <ac:chgData name="Werner, Mara B (OIG/OMP)" userId="13bf27dc-e147-49d0-a146-a9ed4c762dbb" providerId="ADAL" clId="{A5700034-D775-4E95-BDB5-55CCA533315C}" dt="2019-06-20T16:03:35.261" v="2908" actId="164"/>
          <ac:spMkLst>
            <pc:docMk/>
            <pc:sldMk cId="1625887185" sldId="290"/>
            <ac:spMk id="13" creationId="{56C31F7A-762C-4E96-A884-74672C0F3B42}"/>
          </ac:spMkLst>
        </pc:spChg>
        <pc:grpChg chg="add del mod">
          <ac:chgData name="Werner, Mara B (OIG/OMP)" userId="13bf27dc-e147-49d0-a146-a9ed4c762dbb" providerId="ADAL" clId="{A5700034-D775-4E95-BDB5-55CCA533315C}" dt="2019-06-20T15:59:13.339" v="2817" actId="478"/>
          <ac:grpSpMkLst>
            <pc:docMk/>
            <pc:sldMk cId="1625887185" sldId="290"/>
            <ac:grpSpMk id="10" creationId="{BB61FFFE-E3DF-455B-B3FC-C47E1A20B657}"/>
          </ac:grpSpMkLst>
        </pc:grpChg>
        <pc:grpChg chg="add mod">
          <ac:chgData name="Werner, Mara B (OIG/OMP)" userId="13bf27dc-e147-49d0-a146-a9ed4c762dbb" providerId="ADAL" clId="{A5700034-D775-4E95-BDB5-55CCA533315C}" dt="2019-06-20T16:03:41.682" v="2909" actId="1076"/>
          <ac:grpSpMkLst>
            <pc:docMk/>
            <pc:sldMk cId="1625887185" sldId="290"/>
            <ac:grpSpMk id="14" creationId="{6E244A35-B29F-4876-A9DD-2FED198E4684}"/>
          </ac:grpSpMkLst>
        </pc:grpChg>
        <pc:picChg chg="add del mod">
          <ac:chgData name="Werner, Mara B (OIG/OMP)" userId="13bf27dc-e147-49d0-a146-a9ed4c762dbb" providerId="ADAL" clId="{A5700034-D775-4E95-BDB5-55CCA533315C}" dt="2019-05-29T15:34:26.125" v="870" actId="478"/>
          <ac:picMkLst>
            <pc:docMk/>
            <pc:sldMk cId="1625887185" sldId="290"/>
            <ac:picMk id="4" creationId="{104D54B8-2553-480F-AF52-43A067501DAD}"/>
          </ac:picMkLst>
        </pc:picChg>
        <pc:picChg chg="add del mod modCrop">
          <ac:chgData name="Werner, Mara B (OIG/OMP)" userId="13bf27dc-e147-49d0-a146-a9ed4c762dbb" providerId="ADAL" clId="{A5700034-D775-4E95-BDB5-55CCA533315C}" dt="2019-05-29T15:35:49.926" v="882" actId="478"/>
          <ac:picMkLst>
            <pc:docMk/>
            <pc:sldMk cId="1625887185" sldId="290"/>
            <ac:picMk id="5" creationId="{70028545-48CA-4B77-AA8B-D4FAAF56D433}"/>
          </ac:picMkLst>
        </pc:picChg>
        <pc:picChg chg="add del mod modCrop">
          <ac:chgData name="Werner, Mara B (OIG/OMP)" userId="13bf27dc-e147-49d0-a146-a9ed4c762dbb" providerId="ADAL" clId="{A5700034-D775-4E95-BDB5-55CCA533315C}" dt="2019-05-29T15:35:49.037" v="881" actId="478"/>
          <ac:picMkLst>
            <pc:docMk/>
            <pc:sldMk cId="1625887185" sldId="290"/>
            <ac:picMk id="6" creationId="{FCC31301-CAC2-49A3-88E7-516B5C978735}"/>
          </ac:picMkLst>
        </pc:picChg>
        <pc:picChg chg="add mod modCrop">
          <ac:chgData name="Werner, Mara B (OIG/OMP)" userId="13bf27dc-e147-49d0-a146-a9ed4c762dbb" providerId="ADAL" clId="{A5700034-D775-4E95-BDB5-55CCA533315C}" dt="2019-05-29T15:38:01.847" v="909" actId="164"/>
          <ac:picMkLst>
            <pc:docMk/>
            <pc:sldMk cId="1625887185" sldId="290"/>
            <ac:picMk id="7" creationId="{08CA32CC-2B46-4641-829A-0A662FCB3A12}"/>
          </ac:picMkLst>
        </pc:picChg>
        <pc:picChg chg="add mod modCrop">
          <ac:chgData name="Werner, Mara B (OIG/OMP)" userId="13bf27dc-e147-49d0-a146-a9ed4c762dbb" providerId="ADAL" clId="{A5700034-D775-4E95-BDB5-55CCA533315C}" dt="2019-05-29T15:38:32.869" v="916" actId="732"/>
          <ac:picMkLst>
            <pc:docMk/>
            <pc:sldMk cId="1625887185" sldId="290"/>
            <ac:picMk id="8" creationId="{D35563CE-5381-4356-BCBA-1562DE65AB34}"/>
          </ac:picMkLst>
        </pc:picChg>
      </pc:sldChg>
      <pc:sldChg chg="addSp delSp modSp add ord">
        <pc:chgData name="Werner, Mara B (OIG/OMP)" userId="13bf27dc-e147-49d0-a146-a9ed4c762dbb" providerId="ADAL" clId="{A5700034-D775-4E95-BDB5-55CCA533315C}" dt="2019-05-29T17:23:57.577" v="984" actId="1076"/>
        <pc:sldMkLst>
          <pc:docMk/>
          <pc:sldMk cId="285493492" sldId="291"/>
        </pc:sldMkLst>
        <pc:spChg chg="mod">
          <ac:chgData name="Werner, Mara B (OIG/OMP)" userId="13bf27dc-e147-49d0-a146-a9ed4c762dbb" providerId="ADAL" clId="{A5700034-D775-4E95-BDB5-55CCA533315C}" dt="2019-05-29T17:22:04.331" v="971" actId="20577"/>
          <ac:spMkLst>
            <pc:docMk/>
            <pc:sldMk cId="285493492" sldId="291"/>
            <ac:spMk id="2" creationId="{878EF26B-2FE6-47CB-B369-7093E9D620A5}"/>
          </ac:spMkLst>
        </pc:spChg>
        <pc:spChg chg="del">
          <ac:chgData name="Werner, Mara B (OIG/OMP)" userId="13bf27dc-e147-49d0-a146-a9ed4c762dbb" providerId="ADAL" clId="{A5700034-D775-4E95-BDB5-55CCA533315C}" dt="2019-05-29T17:21:41.847" v="954" actId="478"/>
          <ac:spMkLst>
            <pc:docMk/>
            <pc:sldMk cId="285493492" sldId="291"/>
            <ac:spMk id="3" creationId="{9CA1F76B-7898-435C-8B9A-DAE64A6DE6CC}"/>
          </ac:spMkLst>
        </pc:spChg>
        <pc:picChg chg="add del">
          <ac:chgData name="Werner, Mara B (OIG/OMP)" userId="13bf27dc-e147-49d0-a146-a9ed4c762dbb" providerId="ADAL" clId="{A5700034-D775-4E95-BDB5-55CCA533315C}" dt="2019-05-29T17:21:04.051" v="949" actId="478"/>
          <ac:picMkLst>
            <pc:docMk/>
            <pc:sldMk cId="285493492" sldId="291"/>
            <ac:picMk id="4" creationId="{F4A42B3D-0AF1-4718-A2EB-A30C4DB6FEDC}"/>
          </ac:picMkLst>
        </pc:picChg>
        <pc:picChg chg="add del mod">
          <ac:chgData name="Werner, Mara B (OIG/OMP)" userId="13bf27dc-e147-49d0-a146-a9ed4c762dbb" providerId="ADAL" clId="{A5700034-D775-4E95-BDB5-55CCA533315C}" dt="2019-05-29T17:23:11.050" v="976" actId="478"/>
          <ac:picMkLst>
            <pc:docMk/>
            <pc:sldMk cId="285493492" sldId="291"/>
            <ac:picMk id="5" creationId="{20BA46CE-28D6-4D68-BE90-F6960D2B664E}"/>
          </ac:picMkLst>
        </pc:picChg>
        <pc:picChg chg="add del mod">
          <ac:chgData name="Werner, Mara B (OIG/OMP)" userId="13bf27dc-e147-49d0-a146-a9ed4c762dbb" providerId="ADAL" clId="{A5700034-D775-4E95-BDB5-55CCA533315C}" dt="2019-05-29T17:23:47.450" v="979" actId="478"/>
          <ac:picMkLst>
            <pc:docMk/>
            <pc:sldMk cId="285493492" sldId="291"/>
            <ac:picMk id="6" creationId="{E632EFB8-4549-46AB-93DA-30DE5B779A64}"/>
          </ac:picMkLst>
        </pc:picChg>
        <pc:picChg chg="add mod">
          <ac:chgData name="Werner, Mara B (OIG/OMP)" userId="13bf27dc-e147-49d0-a146-a9ed4c762dbb" providerId="ADAL" clId="{A5700034-D775-4E95-BDB5-55CCA533315C}" dt="2019-05-29T17:23:57.577" v="984" actId="1076"/>
          <ac:picMkLst>
            <pc:docMk/>
            <pc:sldMk cId="285493492" sldId="291"/>
            <ac:picMk id="7" creationId="{98DF15C9-21D0-49DE-BC4D-38CD024DD80A}"/>
          </ac:picMkLst>
        </pc:picChg>
        <pc:picChg chg="add mod">
          <ac:chgData name="Werner, Mara B (OIG/OMP)" userId="13bf27dc-e147-49d0-a146-a9ed4c762dbb" providerId="ADAL" clId="{A5700034-D775-4E95-BDB5-55CCA533315C}" dt="2019-05-29T17:23:56.570" v="983" actId="1076"/>
          <ac:picMkLst>
            <pc:docMk/>
            <pc:sldMk cId="285493492" sldId="291"/>
            <ac:picMk id="8" creationId="{69CEC455-97B6-4174-B4AB-53F92AE2E743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04:35.914" v="2928" actId="1076"/>
        <pc:sldMkLst>
          <pc:docMk/>
          <pc:sldMk cId="4162940063" sldId="292"/>
        </pc:sldMkLst>
        <pc:spChg chg="mod">
          <ac:chgData name="Werner, Mara B (OIG/OMP)" userId="13bf27dc-e147-49d0-a146-a9ed4c762dbb" providerId="ADAL" clId="{A5700034-D775-4E95-BDB5-55CCA533315C}" dt="2019-05-29T18:26:08.189" v="1465" actId="20577"/>
          <ac:spMkLst>
            <pc:docMk/>
            <pc:sldMk cId="4162940063" sldId="292"/>
            <ac:spMk id="2" creationId="{15CEECC9-F1B7-417E-982F-3CBF443C48A0}"/>
          </ac:spMkLst>
        </pc:spChg>
        <pc:spChg chg="del">
          <ac:chgData name="Werner, Mara B (OIG/OMP)" userId="13bf27dc-e147-49d0-a146-a9ed4c762dbb" providerId="ADAL" clId="{A5700034-D775-4E95-BDB5-55CCA533315C}" dt="2019-05-29T17:25:56.891" v="1017"/>
          <ac:spMkLst>
            <pc:docMk/>
            <pc:sldMk cId="4162940063" sldId="292"/>
            <ac:spMk id="3" creationId="{B5E21D14-88C5-4AC8-B4A5-0909C245B924}"/>
          </ac:spMkLst>
        </pc:spChg>
        <pc:spChg chg="add del mod">
          <ac:chgData name="Werner, Mara B (OIG/OMP)" userId="13bf27dc-e147-49d0-a146-a9ed4c762dbb" providerId="ADAL" clId="{A5700034-D775-4E95-BDB5-55CCA533315C}" dt="2019-06-20T16:04:17.979" v="2915" actId="478"/>
          <ac:spMkLst>
            <pc:docMk/>
            <pc:sldMk cId="4162940063" sldId="292"/>
            <ac:spMk id="6" creationId="{4B42CD77-3117-4F52-AEEB-DB47EF6383B3}"/>
          </ac:spMkLst>
        </pc:spChg>
        <pc:spChg chg="add del mod">
          <ac:chgData name="Werner, Mara B (OIG/OMP)" userId="13bf27dc-e147-49d0-a146-a9ed4c762dbb" providerId="ADAL" clId="{A5700034-D775-4E95-BDB5-55CCA533315C}" dt="2019-06-20T16:04:22.007" v="2917" actId="478"/>
          <ac:spMkLst>
            <pc:docMk/>
            <pc:sldMk cId="4162940063" sldId="292"/>
            <ac:spMk id="8" creationId="{C850773C-9A17-4F15-A910-13392228CE91}"/>
          </ac:spMkLst>
        </pc:spChg>
        <pc:spChg chg="add del">
          <ac:chgData name="Werner, Mara B (OIG/OMP)" userId="13bf27dc-e147-49d0-a146-a9ed4c762dbb" providerId="ADAL" clId="{A5700034-D775-4E95-BDB5-55CCA533315C}" dt="2019-06-20T16:04:26.661" v="2921"/>
          <ac:spMkLst>
            <pc:docMk/>
            <pc:sldMk cId="4162940063" sldId="292"/>
            <ac:spMk id="9" creationId="{DEEC4BDA-2A39-4EE6-8D94-209EEBBCE775}"/>
          </ac:spMkLst>
        </pc:spChg>
        <pc:spChg chg="add mod">
          <ac:chgData name="Werner, Mara B (OIG/OMP)" userId="13bf27dc-e147-49d0-a146-a9ed4c762dbb" providerId="ADAL" clId="{A5700034-D775-4E95-BDB5-55CCA533315C}" dt="2019-06-20T16:04:35.914" v="2928" actId="1076"/>
          <ac:spMkLst>
            <pc:docMk/>
            <pc:sldMk cId="4162940063" sldId="292"/>
            <ac:spMk id="10" creationId="{19888061-41DC-432D-A9E6-45A28B42BA75}"/>
          </ac:spMkLst>
        </pc:spChg>
        <pc:picChg chg="add del mod">
          <ac:chgData name="Werner, Mara B (OIG/OMP)" userId="13bf27dc-e147-49d0-a146-a9ed4c762dbb" providerId="ADAL" clId="{A5700034-D775-4E95-BDB5-55CCA533315C}" dt="2019-06-20T16:04:20.103" v="2916" actId="478"/>
          <ac:picMkLst>
            <pc:docMk/>
            <pc:sldMk cId="4162940063" sldId="292"/>
            <ac:picMk id="4" creationId="{950B2C8E-BB90-440A-ABA7-E42A61B59BD3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05:42.539" v="2943" actId="1076"/>
        <pc:sldMkLst>
          <pc:docMk/>
          <pc:sldMk cId="3296191248" sldId="293"/>
        </pc:sldMkLst>
        <pc:spChg chg="mod">
          <ac:chgData name="Werner, Mara B (OIG/OMP)" userId="13bf27dc-e147-49d0-a146-a9ed4c762dbb" providerId="ADAL" clId="{A5700034-D775-4E95-BDB5-55CCA533315C}" dt="2019-05-29T17:27:52.745" v="1057" actId="20577"/>
          <ac:spMkLst>
            <pc:docMk/>
            <pc:sldMk cId="3296191248" sldId="293"/>
            <ac:spMk id="2" creationId="{0B2E3369-48A6-4B89-9580-9AE973FAA021}"/>
          </ac:spMkLst>
        </pc:spChg>
        <pc:spChg chg="del">
          <ac:chgData name="Werner, Mara B (OIG/OMP)" userId="13bf27dc-e147-49d0-a146-a9ed4c762dbb" providerId="ADAL" clId="{A5700034-D775-4E95-BDB5-55CCA533315C}" dt="2019-05-29T17:27:55.550" v="1058"/>
          <ac:spMkLst>
            <pc:docMk/>
            <pc:sldMk cId="3296191248" sldId="293"/>
            <ac:spMk id="3" creationId="{3A7558B7-1691-4A7A-B432-34840C89C46C}"/>
          </ac:spMkLst>
        </pc:spChg>
        <pc:spChg chg="add del mod">
          <ac:chgData name="Werner, Mara B (OIG/OMP)" userId="13bf27dc-e147-49d0-a146-a9ed4c762dbb" providerId="ADAL" clId="{A5700034-D775-4E95-BDB5-55CCA533315C}" dt="2019-06-20T16:05:03.911" v="2930" actId="478"/>
          <ac:spMkLst>
            <pc:docMk/>
            <pc:sldMk cId="3296191248" sldId="293"/>
            <ac:spMk id="6" creationId="{99CCF86E-A498-41D4-AA2D-7160648BF5D9}"/>
          </ac:spMkLst>
        </pc:spChg>
        <pc:spChg chg="add del">
          <ac:chgData name="Werner, Mara B (OIG/OMP)" userId="13bf27dc-e147-49d0-a146-a9ed4c762dbb" providerId="ADAL" clId="{A5700034-D775-4E95-BDB5-55CCA533315C}" dt="2019-06-20T16:05:07.864" v="2934"/>
          <ac:spMkLst>
            <pc:docMk/>
            <pc:sldMk cId="3296191248" sldId="293"/>
            <ac:spMk id="7" creationId="{C80B8550-940D-41D6-8E85-2EE06152A306}"/>
          </ac:spMkLst>
        </pc:spChg>
        <pc:spChg chg="add mod">
          <ac:chgData name="Werner, Mara B (OIG/OMP)" userId="13bf27dc-e147-49d0-a146-a9ed4c762dbb" providerId="ADAL" clId="{A5700034-D775-4E95-BDB5-55CCA533315C}" dt="2019-06-20T16:05:42.539" v="2943" actId="1076"/>
          <ac:spMkLst>
            <pc:docMk/>
            <pc:sldMk cId="3296191248" sldId="293"/>
            <ac:spMk id="8" creationId="{C57058E2-560F-420F-ABE4-9C2DA2104C4E}"/>
          </ac:spMkLst>
        </pc:spChg>
        <pc:picChg chg="add del mod modCrop">
          <ac:chgData name="Werner, Mara B (OIG/OMP)" userId="13bf27dc-e147-49d0-a146-a9ed4c762dbb" providerId="ADAL" clId="{A5700034-D775-4E95-BDB5-55CCA533315C}" dt="2019-06-20T16:05:01.352" v="2929" actId="478"/>
          <ac:picMkLst>
            <pc:docMk/>
            <pc:sldMk cId="3296191248" sldId="293"/>
            <ac:picMk id="4" creationId="{E06766A6-5C11-4EDD-8F5B-535F4D1D6B4C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39:08.817" v="3330" actId="14100"/>
        <pc:sldMkLst>
          <pc:docMk/>
          <pc:sldMk cId="1521638937" sldId="294"/>
        </pc:sldMkLst>
        <pc:spChg chg="mod">
          <ac:chgData name="Werner, Mara B (OIG/OMP)" userId="13bf27dc-e147-49d0-a146-a9ed4c762dbb" providerId="ADAL" clId="{A5700034-D775-4E95-BDB5-55CCA533315C}" dt="2019-05-29T17:29:11.805" v="1093" actId="20577"/>
          <ac:spMkLst>
            <pc:docMk/>
            <pc:sldMk cId="1521638937" sldId="294"/>
            <ac:spMk id="2" creationId="{E37499E3-78CA-4E1F-B6F7-EBF72C9255D8}"/>
          </ac:spMkLst>
        </pc:spChg>
        <pc:spChg chg="add del">
          <ac:chgData name="Werner, Mara B (OIG/OMP)" userId="13bf27dc-e147-49d0-a146-a9ed4c762dbb" providerId="ADAL" clId="{A5700034-D775-4E95-BDB5-55CCA533315C}" dt="2019-05-29T17:30:09.705" v="1104" actId="478"/>
          <ac:spMkLst>
            <pc:docMk/>
            <pc:sldMk cId="1521638937" sldId="294"/>
            <ac:spMk id="3" creationId="{90ECF5F4-C6D7-4958-9964-64DDF0591FB9}"/>
          </ac:spMkLst>
        </pc:spChg>
        <pc:spChg chg="add del">
          <ac:chgData name="Werner, Mara B (OIG/OMP)" userId="13bf27dc-e147-49d0-a146-a9ed4c762dbb" providerId="ADAL" clId="{A5700034-D775-4E95-BDB5-55CCA533315C}" dt="2019-06-20T16:32:05.164" v="3260"/>
          <ac:spMkLst>
            <pc:docMk/>
            <pc:sldMk cId="1521638937" sldId="294"/>
            <ac:spMk id="4" creationId="{C9DAED6E-02F3-4C97-B929-F674045B172C}"/>
          </ac:spMkLst>
        </pc:spChg>
        <pc:spChg chg="add del mod">
          <ac:chgData name="Werner, Mara B (OIG/OMP)" userId="13bf27dc-e147-49d0-a146-a9ed4c762dbb" providerId="ADAL" clId="{A5700034-D775-4E95-BDB5-55CCA533315C}" dt="2019-06-20T16:32:29.387" v="3263" actId="478"/>
          <ac:spMkLst>
            <pc:docMk/>
            <pc:sldMk cId="1521638937" sldId="294"/>
            <ac:spMk id="5" creationId="{6A8A37B4-0845-4A56-9168-1ACA3AB14A55}"/>
          </ac:spMkLst>
        </pc:spChg>
        <pc:spChg chg="add del">
          <ac:chgData name="Werner, Mara B (OIG/OMP)" userId="13bf27dc-e147-49d0-a146-a9ed4c762dbb" providerId="ADAL" clId="{A5700034-D775-4E95-BDB5-55CCA533315C}" dt="2019-06-20T16:34:12.206" v="3310"/>
          <ac:spMkLst>
            <pc:docMk/>
            <pc:sldMk cId="1521638937" sldId="294"/>
            <ac:spMk id="8" creationId="{3BB6ADC8-6689-4C6A-AD61-FB8B15D19A21}"/>
          </ac:spMkLst>
        </pc:spChg>
        <pc:spChg chg="add mod ord">
          <ac:chgData name="Werner, Mara B (OIG/OMP)" userId="13bf27dc-e147-49d0-a146-a9ed4c762dbb" providerId="ADAL" clId="{A5700034-D775-4E95-BDB5-55CCA533315C}" dt="2019-06-20T16:37:14.793" v="3326" actId="1076"/>
          <ac:spMkLst>
            <pc:docMk/>
            <pc:sldMk cId="1521638937" sldId="294"/>
            <ac:spMk id="9" creationId="{42D2E115-E2CB-4782-AF9F-AC1FDEB500AF}"/>
          </ac:spMkLst>
        </pc:spChg>
        <pc:spChg chg="add mod ord">
          <ac:chgData name="Werner, Mara B (OIG/OMP)" userId="13bf27dc-e147-49d0-a146-a9ed4c762dbb" providerId="ADAL" clId="{A5700034-D775-4E95-BDB5-55CCA533315C}" dt="2019-06-20T16:39:08.817" v="3330" actId="14100"/>
          <ac:spMkLst>
            <pc:docMk/>
            <pc:sldMk cId="1521638937" sldId="294"/>
            <ac:spMk id="10" creationId="{715BA1B8-C868-432D-A4A8-8CF5094725B7}"/>
          </ac:spMkLst>
        </pc:spChg>
        <pc:grpChg chg="add mod">
          <ac:chgData name="Werner, Mara B (OIG/OMP)" userId="13bf27dc-e147-49d0-a146-a9ed4c762dbb" providerId="ADAL" clId="{A5700034-D775-4E95-BDB5-55CCA533315C}" dt="2019-06-20T16:37:06.911" v="3325" actId="164"/>
          <ac:grpSpMkLst>
            <pc:docMk/>
            <pc:sldMk cId="1521638937" sldId="294"/>
            <ac:grpSpMk id="11" creationId="{7A67744D-A942-4CAE-A2AC-D66E3A2CCE07}"/>
          </ac:grpSpMkLst>
        </pc:grpChg>
        <pc:picChg chg="add del mod">
          <ac:chgData name="Werner, Mara B (OIG/OMP)" userId="13bf27dc-e147-49d0-a146-a9ed4c762dbb" providerId="ADAL" clId="{A5700034-D775-4E95-BDB5-55CCA533315C}" dt="2019-05-29T17:29:23.848" v="1099"/>
          <ac:picMkLst>
            <pc:docMk/>
            <pc:sldMk cId="1521638937" sldId="294"/>
            <ac:picMk id="4" creationId="{38197EB0-EFAA-413A-A53B-C5092FDE928F}"/>
          </ac:picMkLst>
        </pc:picChg>
        <pc:picChg chg="add del mod modCrop">
          <ac:chgData name="Werner, Mara B (OIG/OMP)" userId="13bf27dc-e147-49d0-a146-a9ed4c762dbb" providerId="ADAL" clId="{A5700034-D775-4E95-BDB5-55CCA533315C}" dt="2019-05-29T17:30:30.313" v="1107" actId="478"/>
          <ac:picMkLst>
            <pc:docMk/>
            <pc:sldMk cId="1521638937" sldId="294"/>
            <ac:picMk id="5" creationId="{701AE17B-2D89-4478-9E21-502D42B83282}"/>
          </ac:picMkLst>
        </pc:picChg>
        <pc:picChg chg="add del mod">
          <ac:chgData name="Werner, Mara B (OIG/OMP)" userId="13bf27dc-e147-49d0-a146-a9ed4c762dbb" providerId="ADAL" clId="{A5700034-D775-4E95-BDB5-55CCA533315C}" dt="2019-05-29T17:32:18.953" v="1112" actId="478"/>
          <ac:picMkLst>
            <pc:docMk/>
            <pc:sldMk cId="1521638937" sldId="294"/>
            <ac:picMk id="6" creationId="{2ACA7131-83F0-437E-931F-3E734FEDB936}"/>
          </ac:picMkLst>
        </pc:picChg>
        <pc:picChg chg="add del mod">
          <ac:chgData name="Werner, Mara B (OIG/OMP)" userId="13bf27dc-e147-49d0-a146-a9ed4c762dbb" providerId="ADAL" clId="{A5700034-D775-4E95-BDB5-55CCA533315C}" dt="2019-06-20T16:33:20.639" v="3306" actId="478"/>
          <ac:picMkLst>
            <pc:docMk/>
            <pc:sldMk cId="1521638937" sldId="294"/>
            <ac:picMk id="6" creationId="{393283E7-FD90-408C-BEFD-60D17DFD085A}"/>
          </ac:picMkLst>
        </pc:picChg>
        <pc:picChg chg="add del mod">
          <ac:chgData name="Werner, Mara B (OIG/OMP)" userId="13bf27dc-e147-49d0-a146-a9ed4c762dbb" providerId="ADAL" clId="{A5700034-D775-4E95-BDB5-55CCA533315C}" dt="2019-06-20T16:32:02.107" v="3258" actId="478"/>
          <ac:picMkLst>
            <pc:docMk/>
            <pc:sldMk cId="1521638937" sldId="294"/>
            <ac:picMk id="7" creationId="{1345E83C-3A77-40F2-98B3-10974DBD9D73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40:03.505" v="3343" actId="1076"/>
        <pc:sldMkLst>
          <pc:docMk/>
          <pc:sldMk cId="3911004207" sldId="295"/>
        </pc:sldMkLst>
        <pc:spChg chg="mod">
          <ac:chgData name="Werner, Mara B (OIG/OMP)" userId="13bf27dc-e147-49d0-a146-a9ed4c762dbb" providerId="ADAL" clId="{A5700034-D775-4E95-BDB5-55CCA533315C}" dt="2019-05-29T17:33:57.930" v="1157" actId="20577"/>
          <ac:spMkLst>
            <pc:docMk/>
            <pc:sldMk cId="3911004207" sldId="295"/>
            <ac:spMk id="2" creationId="{DCBF720C-DD14-44B8-81F5-A9825C9CA886}"/>
          </ac:spMkLst>
        </pc:spChg>
        <pc:spChg chg="del">
          <ac:chgData name="Werner, Mara B (OIG/OMP)" userId="13bf27dc-e147-49d0-a146-a9ed4c762dbb" providerId="ADAL" clId="{A5700034-D775-4E95-BDB5-55CCA533315C}" dt="2019-05-29T17:37:18.424" v="1197"/>
          <ac:spMkLst>
            <pc:docMk/>
            <pc:sldMk cId="3911004207" sldId="295"/>
            <ac:spMk id="3" creationId="{358A51BD-5C9A-4399-8854-6552B57BE437}"/>
          </ac:spMkLst>
        </pc:spChg>
        <pc:spChg chg="add del mod">
          <ac:chgData name="Werner, Mara B (OIG/OMP)" userId="13bf27dc-e147-49d0-a146-a9ed4c762dbb" providerId="ADAL" clId="{A5700034-D775-4E95-BDB5-55CCA533315C}" dt="2019-06-20T16:39:34.932" v="3332" actId="478"/>
          <ac:spMkLst>
            <pc:docMk/>
            <pc:sldMk cId="3911004207" sldId="295"/>
            <ac:spMk id="6" creationId="{7CFC6203-F80C-436F-8CF6-8E845619D5FA}"/>
          </ac:spMkLst>
        </pc:spChg>
        <pc:spChg chg="add del">
          <ac:chgData name="Werner, Mara B (OIG/OMP)" userId="13bf27dc-e147-49d0-a146-a9ed4c762dbb" providerId="ADAL" clId="{A5700034-D775-4E95-BDB5-55CCA533315C}" dt="2019-06-20T16:39:39.093" v="3334"/>
          <ac:spMkLst>
            <pc:docMk/>
            <pc:sldMk cId="3911004207" sldId="295"/>
            <ac:spMk id="7" creationId="{EEFDF830-0AC2-4588-81F5-E1F686D33F2B}"/>
          </ac:spMkLst>
        </pc:spChg>
        <pc:spChg chg="add mod">
          <ac:chgData name="Werner, Mara B (OIG/OMP)" userId="13bf27dc-e147-49d0-a146-a9ed4c762dbb" providerId="ADAL" clId="{A5700034-D775-4E95-BDB5-55CCA533315C}" dt="2019-06-20T16:40:03.505" v="3343" actId="1076"/>
          <ac:spMkLst>
            <pc:docMk/>
            <pc:sldMk cId="3911004207" sldId="295"/>
            <ac:spMk id="8" creationId="{07764E58-47E8-4243-A199-D627EE9D95CD}"/>
          </ac:spMkLst>
        </pc:spChg>
        <pc:picChg chg="add del mod">
          <ac:chgData name="Werner, Mara B (OIG/OMP)" userId="13bf27dc-e147-49d0-a146-a9ed4c762dbb" providerId="ADAL" clId="{A5700034-D775-4E95-BDB5-55CCA533315C}" dt="2019-05-29T17:35:54.409" v="1196"/>
          <ac:picMkLst>
            <pc:docMk/>
            <pc:sldMk cId="3911004207" sldId="295"/>
            <ac:picMk id="4" creationId="{5A141FDE-4665-4D2E-9137-99A979693295}"/>
          </ac:picMkLst>
        </pc:picChg>
        <pc:picChg chg="add del mod">
          <ac:chgData name="Werner, Mara B (OIG/OMP)" userId="13bf27dc-e147-49d0-a146-a9ed4c762dbb" providerId="ADAL" clId="{A5700034-D775-4E95-BDB5-55CCA533315C}" dt="2019-06-20T16:39:32.179" v="3331" actId="478"/>
          <ac:picMkLst>
            <pc:docMk/>
            <pc:sldMk cId="3911004207" sldId="295"/>
            <ac:picMk id="5" creationId="{8B8DBB91-F18B-47CE-8775-B55CA0EC7D53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20T16:07:29.473" v="2967" actId="1076"/>
        <pc:sldMkLst>
          <pc:docMk/>
          <pc:sldMk cId="1366008263" sldId="296"/>
        </pc:sldMkLst>
        <pc:spChg chg="mod">
          <ac:chgData name="Werner, Mara B (OIG/OMP)" userId="13bf27dc-e147-49d0-a146-a9ed4c762dbb" providerId="ADAL" clId="{A5700034-D775-4E95-BDB5-55CCA533315C}" dt="2019-05-29T17:34:23.337" v="1184" actId="20577"/>
          <ac:spMkLst>
            <pc:docMk/>
            <pc:sldMk cId="1366008263" sldId="296"/>
            <ac:spMk id="2" creationId="{C734465E-0059-48C6-BFE1-8E4DC28D1AC5}"/>
          </ac:spMkLst>
        </pc:spChg>
        <pc:spChg chg="del">
          <ac:chgData name="Werner, Mara B (OIG/OMP)" userId="13bf27dc-e147-49d0-a146-a9ed4c762dbb" providerId="ADAL" clId="{A5700034-D775-4E95-BDB5-55CCA533315C}" dt="2019-05-29T17:34:41.736" v="1185"/>
          <ac:spMkLst>
            <pc:docMk/>
            <pc:sldMk cId="1366008263" sldId="296"/>
            <ac:spMk id="3" creationId="{F35D5990-2B5F-4502-97D0-E637EF77748A}"/>
          </ac:spMkLst>
        </pc:spChg>
        <pc:spChg chg="add del mod">
          <ac:chgData name="Werner, Mara B (OIG/OMP)" userId="13bf27dc-e147-49d0-a146-a9ed4c762dbb" providerId="ADAL" clId="{A5700034-D775-4E95-BDB5-55CCA533315C}" dt="2019-06-20T16:06:49.106" v="2946" actId="478"/>
          <ac:spMkLst>
            <pc:docMk/>
            <pc:sldMk cId="1366008263" sldId="296"/>
            <ac:spMk id="6" creationId="{003FDA9B-1B56-4FCC-B5CB-2A2C6CB9C611}"/>
          </ac:spMkLst>
        </pc:spChg>
        <pc:spChg chg="add del">
          <ac:chgData name="Werner, Mara B (OIG/OMP)" userId="13bf27dc-e147-49d0-a146-a9ed4c762dbb" providerId="ADAL" clId="{A5700034-D775-4E95-BDB5-55CCA533315C}" dt="2019-06-20T16:06:52.629" v="2948"/>
          <ac:spMkLst>
            <pc:docMk/>
            <pc:sldMk cId="1366008263" sldId="296"/>
            <ac:spMk id="7" creationId="{9FD90185-0950-4A59-8A32-AF7187FCB2E3}"/>
          </ac:spMkLst>
        </pc:spChg>
        <pc:spChg chg="add mod">
          <ac:chgData name="Werner, Mara B (OIG/OMP)" userId="13bf27dc-e147-49d0-a146-a9ed4c762dbb" providerId="ADAL" clId="{A5700034-D775-4E95-BDB5-55CCA533315C}" dt="2019-06-20T16:07:29.473" v="2967" actId="1076"/>
          <ac:spMkLst>
            <pc:docMk/>
            <pc:sldMk cId="1366008263" sldId="296"/>
            <ac:spMk id="8" creationId="{6D164F80-5B6B-4E8E-9C5C-2BD81CF6E74A}"/>
          </ac:spMkLst>
        </pc:spChg>
        <pc:picChg chg="add del mod">
          <ac:chgData name="Werner, Mara B (OIG/OMP)" userId="13bf27dc-e147-49d0-a146-a9ed4c762dbb" providerId="ADAL" clId="{A5700034-D775-4E95-BDB5-55CCA533315C}" dt="2019-06-20T16:06:45.982" v="2945" actId="478"/>
          <ac:picMkLst>
            <pc:docMk/>
            <pc:sldMk cId="1366008263" sldId="296"/>
            <ac:picMk id="4" creationId="{B8BEAB1A-3EAF-458B-9CE3-879FF7CE488E}"/>
          </ac:picMkLst>
        </pc:picChg>
      </pc:sldChg>
      <pc:sldChg chg="addSp delSp modSp add mod setBg setClrOvrMap">
        <pc:chgData name="Werner, Mara B (OIG/OMP)" userId="13bf27dc-e147-49d0-a146-a9ed4c762dbb" providerId="ADAL" clId="{A5700034-D775-4E95-BDB5-55CCA533315C}" dt="2019-06-16T14:58:09.428" v="2708" actId="1076"/>
        <pc:sldMkLst>
          <pc:docMk/>
          <pc:sldMk cId="1956008716" sldId="297"/>
        </pc:sldMkLst>
        <pc:spChg chg="del">
          <ac:chgData name="Werner, Mara B (OIG/OMP)" userId="13bf27dc-e147-49d0-a146-a9ed4c762dbb" providerId="ADAL" clId="{A5700034-D775-4E95-BDB5-55CCA533315C}" dt="2019-05-29T18:06:58.041" v="1372" actId="478"/>
          <ac:spMkLst>
            <pc:docMk/>
            <pc:sldMk cId="1956008716" sldId="297"/>
            <ac:spMk id="2" creationId="{A6CAAA01-F2F9-415B-9AF2-2800DFD103F8}"/>
          </ac:spMkLst>
        </pc:spChg>
        <pc:spChg chg="mod">
          <ac:chgData name="Werner, Mara B (OIG/OMP)" userId="13bf27dc-e147-49d0-a146-a9ed4c762dbb" providerId="ADAL" clId="{A5700034-D775-4E95-BDB5-55CCA533315C}" dt="2019-06-16T14:58:09.428" v="2708" actId="1076"/>
          <ac:spMkLst>
            <pc:docMk/>
            <pc:sldMk cId="1956008716" sldId="297"/>
            <ac:spMk id="2" creationId="{F172428F-A8CF-45F5-9D64-6B1C20DF8AAA}"/>
          </ac:spMkLst>
        </pc:spChg>
        <pc:spChg chg="add del">
          <ac:chgData name="Werner, Mara B (OIG/OMP)" userId="13bf27dc-e147-49d0-a146-a9ed4c762dbb" providerId="ADAL" clId="{A5700034-D775-4E95-BDB5-55CCA533315C}" dt="2019-05-29T18:02:28.054" v="1278" actId="478"/>
          <ac:spMkLst>
            <pc:docMk/>
            <pc:sldMk cId="1956008716" sldId="297"/>
            <ac:spMk id="3" creationId="{7DC84438-0BF3-4D57-AE02-51EDDBF3EF6C}"/>
          </ac:spMkLst>
        </pc:spChg>
        <pc:spChg chg="add del mod ord">
          <ac:chgData name="Werner, Mara B (OIG/OMP)" userId="13bf27dc-e147-49d0-a146-a9ed4c762dbb" providerId="ADAL" clId="{A5700034-D775-4E95-BDB5-55CCA533315C}" dt="2019-05-29T18:20:48.414" v="1451"/>
          <ac:spMkLst>
            <pc:docMk/>
            <pc:sldMk cId="1956008716" sldId="297"/>
            <ac:spMk id="14" creationId="{AAF0ED55-8ABE-4C8B-B36B-59ECDB50FB42}"/>
          </ac:spMkLst>
        </pc:spChg>
        <pc:spChg chg="add del">
          <ac:chgData name="Werner, Mara B (OIG/OMP)" userId="13bf27dc-e147-49d0-a146-a9ed4c762dbb" providerId="ADAL" clId="{A5700034-D775-4E95-BDB5-55CCA533315C}" dt="2019-05-29T18:18:26.899" v="1425" actId="26606"/>
          <ac:spMkLst>
            <pc:docMk/>
            <pc:sldMk cId="1956008716" sldId="297"/>
            <ac:spMk id="15" creationId="{EA518CE4-E4D4-4D8A-980F-6D692AC96949}"/>
          </ac:spMkLst>
        </pc:spChg>
        <pc:spChg chg="add del">
          <ac:chgData name="Werner, Mara B (OIG/OMP)" userId="13bf27dc-e147-49d0-a146-a9ed4c762dbb" providerId="ADAL" clId="{A5700034-D775-4E95-BDB5-55CCA533315C}" dt="2019-05-29T18:18:26.899" v="1425" actId="26606"/>
          <ac:spMkLst>
            <pc:docMk/>
            <pc:sldMk cId="1956008716" sldId="297"/>
            <ac:spMk id="16" creationId="{F82BF3E2-EB0E-40D6-8835-2367A5316CA4}"/>
          </ac:spMkLst>
        </pc:spChg>
        <pc:spChg chg="add del">
          <ac:chgData name="Werner, Mara B (OIG/OMP)" userId="13bf27dc-e147-49d0-a146-a9ed4c762dbb" providerId="ADAL" clId="{A5700034-D775-4E95-BDB5-55CCA533315C}" dt="2019-05-29T18:18:26.899" v="1425" actId="26606"/>
          <ac:spMkLst>
            <pc:docMk/>
            <pc:sldMk cId="1956008716" sldId="297"/>
            <ac:spMk id="17" creationId="{481E86DD-89E6-42B2-8675-84B7C56BFF7D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18" creationId="{E1750109-3B91-4506-B997-0CD8E35A1488}"/>
          </ac:spMkLst>
        </pc:spChg>
        <pc:spChg chg="add del">
          <ac:chgData name="Werner, Mara B (OIG/OMP)" userId="13bf27dc-e147-49d0-a146-a9ed4c762dbb" providerId="ADAL" clId="{A5700034-D775-4E95-BDB5-55CCA533315C}" dt="2019-05-29T18:18:26.899" v="1425" actId="26606"/>
          <ac:spMkLst>
            <pc:docMk/>
            <pc:sldMk cId="1956008716" sldId="297"/>
            <ac:spMk id="19" creationId="{5EFE9E4D-D93B-4B04-A3B5-234F5DBB9EAE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20" creationId="{E72D8D1B-59F6-4FF3-8547-9BBB6129F2FA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21" creationId="{B710D853-C656-48E9-88D0-4172B9FD90D2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22" creationId="{2C444748-5A8D-4B53-89FE-42B455DFA2D1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23" creationId="{E1FB3D03-386F-4B20-BFF7-5A6FF3C2DF82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24" creationId="{14044C96-7CFD-44DB-A579-D77B0D37C681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25" creationId="{8C9D831B-1474-4A35-98F0-2826A355CA81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26" creationId="{8FC8C21F-9484-4A71-ABFA-6C10682FAC3E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27" creationId="{FF35A874-2690-497F-80A0-03675049438E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28" creationId="{F4FFA271-A10A-4AC3-8F06-E3313A197A80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29" creationId="{946410AA-0894-4BBC-A1E1-6BB8EF472BE8}"/>
          </ac:spMkLst>
        </pc:spChg>
        <pc:spChg chg="add del">
          <ac:chgData name="Werner, Mara B (OIG/OMP)" userId="13bf27dc-e147-49d0-a146-a9ed4c762dbb" providerId="ADAL" clId="{A5700034-D775-4E95-BDB5-55CCA533315C}" dt="2019-05-29T18:18:14.496" v="1415" actId="26606"/>
          <ac:spMkLst>
            <pc:docMk/>
            <pc:sldMk cId="1956008716" sldId="297"/>
            <ac:spMk id="30" creationId="{7F9FE375-3674-4B26-B67B-30AFAF78CC57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31" creationId="{4F43A2AA-A3AE-43B9-B9B7-842ECCD0365E}"/>
          </ac:spMkLst>
        </pc:spChg>
        <pc:spChg chg="add del">
          <ac:chgData name="Werner, Mara B (OIG/OMP)" userId="13bf27dc-e147-49d0-a146-a9ed4c762dbb" providerId="ADAL" clId="{A5700034-D775-4E95-BDB5-55CCA533315C}" dt="2019-05-29T18:18:16.078" v="1417" actId="26606"/>
          <ac:spMkLst>
            <pc:docMk/>
            <pc:sldMk cId="1956008716" sldId="297"/>
            <ac:spMk id="32" creationId="{112839B5-6527-4FE1-B5CA-71D5FFC47C0E}"/>
          </ac:spMkLst>
        </pc:spChg>
        <pc:spChg chg="add del">
          <ac:chgData name="Werner, Mara B (OIG/OMP)" userId="13bf27dc-e147-49d0-a146-a9ed4c762dbb" providerId="ADAL" clId="{A5700034-D775-4E95-BDB5-55CCA533315C}" dt="2019-05-29T18:18:16.078" v="1417" actId="26606"/>
          <ac:spMkLst>
            <pc:docMk/>
            <pc:sldMk cId="1956008716" sldId="297"/>
            <ac:spMk id="33" creationId="{089B37F3-721E-4809-A50E-9EE306404ED8}"/>
          </ac:spMkLst>
        </pc:spChg>
        <pc:spChg chg="add del">
          <ac:chgData name="Werner, Mara B (OIG/OMP)" userId="13bf27dc-e147-49d0-a146-a9ed4c762dbb" providerId="ADAL" clId="{A5700034-D775-4E95-BDB5-55CCA533315C}" dt="2019-05-29T18:18:16.078" v="1417" actId="26606"/>
          <ac:spMkLst>
            <pc:docMk/>
            <pc:sldMk cId="1956008716" sldId="297"/>
            <ac:spMk id="34" creationId="{6F32C1A4-2AC7-48CB-9AB7-B80470C0FD23}"/>
          </ac:spMkLst>
        </pc:spChg>
        <pc:spChg chg="add del">
          <ac:chgData name="Werner, Mara B (OIG/OMP)" userId="13bf27dc-e147-49d0-a146-a9ed4c762dbb" providerId="ADAL" clId="{A5700034-D775-4E95-BDB5-55CCA533315C}" dt="2019-05-29T18:18:16.078" v="1417" actId="26606"/>
          <ac:spMkLst>
            <pc:docMk/>
            <pc:sldMk cId="1956008716" sldId="297"/>
            <ac:spMk id="35" creationId="{BE12D8E2-6088-4997-A8C6-1794DA9E1D48}"/>
          </ac:spMkLst>
        </pc:spChg>
        <pc:spChg chg="add del">
          <ac:chgData name="Werner, Mara B (OIG/OMP)" userId="13bf27dc-e147-49d0-a146-a9ed4c762dbb" providerId="ADAL" clId="{A5700034-D775-4E95-BDB5-55CCA533315C}" dt="2019-05-29T18:18:16.078" v="1417" actId="26606"/>
          <ac:spMkLst>
            <pc:docMk/>
            <pc:sldMk cId="1956008716" sldId="297"/>
            <ac:spMk id="36" creationId="{FAF10F47-1605-47C5-AE58-9062909ADA42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37" creationId="{5A6B1504-B867-4CAB-81BE-8E02622EC7FD}"/>
          </ac:spMkLst>
        </pc:spChg>
        <pc:spChg chg="add del">
          <ac:chgData name="Werner, Mara B (OIG/OMP)" userId="13bf27dc-e147-49d0-a146-a9ed4c762dbb" providerId="ADAL" clId="{A5700034-D775-4E95-BDB5-55CCA533315C}" dt="2019-05-29T18:18:17.031" v="1419" actId="26606"/>
          <ac:spMkLst>
            <pc:docMk/>
            <pc:sldMk cId="1956008716" sldId="297"/>
            <ac:spMk id="38" creationId="{E3B4FF89-C45F-4E24-B963-61E855708F2A}"/>
          </ac:spMkLst>
        </pc:spChg>
        <pc:spChg chg="add del">
          <ac:chgData name="Werner, Mara B (OIG/OMP)" userId="13bf27dc-e147-49d0-a146-a9ed4c762dbb" providerId="ADAL" clId="{A5700034-D775-4E95-BDB5-55CCA533315C}" dt="2019-05-29T18:18:17.031" v="1419" actId="26606"/>
          <ac:spMkLst>
            <pc:docMk/>
            <pc:sldMk cId="1956008716" sldId="297"/>
            <ac:spMk id="39" creationId="{14F25C03-EF67-4344-8AEA-7B3FA0DED024}"/>
          </ac:spMkLst>
        </pc:spChg>
        <pc:spChg chg="add del">
          <ac:chgData name="Werner, Mara B (OIG/OMP)" userId="13bf27dc-e147-49d0-a146-a9ed4c762dbb" providerId="ADAL" clId="{A5700034-D775-4E95-BDB5-55CCA533315C}" dt="2019-05-29T18:18:17.031" v="1419" actId="26606"/>
          <ac:spMkLst>
            <pc:docMk/>
            <pc:sldMk cId="1956008716" sldId="297"/>
            <ac:spMk id="40" creationId="{F74793DE-3651-410B-B243-8F0B1468E6A4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41" creationId="{1F3C359C-B3DD-4FB2-A6F9-1D519B65BAF4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2" creationId="{F82BF3E2-EB0E-40D6-8835-2367A5316CA4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3" creationId="{CB6FFAAC-8A48-4FBF-BAFE-BAD367694022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4" creationId="{481E86DD-89E6-42B2-8675-84B7C56BFF7D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5" creationId="{440EF577-B6F8-4C57-B956-AB860B388EB8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6" creationId="{EA518CE4-E4D4-4D8A-980F-6D692AC96949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7" creationId="{5E6FAE32-AB12-4E77-A677-F6BD5D71ADD0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8" creationId="{2F6B32C1-BA91-470A-8C1B-33264F8B214E}"/>
          </ac:spMkLst>
        </pc:spChg>
        <pc:spChg chg="add del">
          <ac:chgData name="Werner, Mara B (OIG/OMP)" userId="13bf27dc-e147-49d0-a146-a9ed4c762dbb" providerId="ADAL" clId="{A5700034-D775-4E95-BDB5-55CCA533315C}" dt="2019-05-29T18:18:20.851" v="1421" actId="26606"/>
          <ac:spMkLst>
            <pc:docMk/>
            <pc:sldMk cId="1956008716" sldId="297"/>
            <ac:spMk id="49" creationId="{459570ED-BE4C-49E8-86BC-A81140CFEB38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0" creationId="{A23A79F9-FB31-4A52-80BE-A0AE7AEDFEFC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1" creationId="{DFF0A7ED-5A26-4A0B-9652-451FA648B0A9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2" creationId="{90DE8476-E2E9-4B8F-810F-3813A8B97346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3" creationId="{D60EC564-7031-487D-B737-44BCCF0A2449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4" creationId="{297C449B-67BB-4D99-86C4-E6ECDEA6913F}"/>
          </ac:spMkLst>
        </pc:spChg>
        <pc:spChg chg="add del">
          <ac:chgData name="Werner, Mara B (OIG/OMP)" userId="13bf27dc-e147-49d0-a146-a9ed4c762dbb" providerId="ADAL" clId="{A5700034-D775-4E95-BDB5-55CCA533315C}" dt="2019-05-29T18:18:29.944" v="1427" actId="26606"/>
          <ac:spMkLst>
            <pc:docMk/>
            <pc:sldMk cId="1956008716" sldId="297"/>
            <ac:spMk id="55" creationId="{F06855A1-3939-493B-A968-91A546D8D0D2}"/>
          </ac:spMkLst>
        </pc:spChg>
        <pc:spChg chg="add mod ord">
          <ac:chgData name="Werner, Mara B (OIG/OMP)" userId="13bf27dc-e147-49d0-a146-a9ed4c762dbb" providerId="ADAL" clId="{A5700034-D775-4E95-BDB5-55CCA533315C}" dt="2019-05-29T18:56:23.700" v="1825" actId="1035"/>
          <ac:spMkLst>
            <pc:docMk/>
            <pc:sldMk cId="1956008716" sldId="297"/>
            <ac:spMk id="56" creationId="{B3389528-2F41-4461-A617-233CD3733D29}"/>
          </ac:spMkLst>
        </pc:spChg>
        <pc:picChg chg="add mod ord modCrop">
          <ac:chgData name="Werner, Mara B (OIG/OMP)" userId="13bf27dc-e147-49d0-a146-a9ed4c762dbb" providerId="ADAL" clId="{A5700034-D775-4E95-BDB5-55CCA533315C}" dt="2019-05-29T18:18:56.156" v="1440" actId="1037"/>
          <ac:picMkLst>
            <pc:docMk/>
            <pc:sldMk cId="1956008716" sldId="297"/>
            <ac:picMk id="4" creationId="{5C2E1BE2-3F52-4250-A858-C0265B272E99}"/>
          </ac:picMkLst>
        </pc:picChg>
        <pc:picChg chg="add del mod ord">
          <ac:chgData name="Werner, Mara B (OIG/OMP)" userId="13bf27dc-e147-49d0-a146-a9ed4c762dbb" providerId="ADAL" clId="{A5700034-D775-4E95-BDB5-55CCA533315C}" dt="2019-05-29T18:08:57.364" v="1377" actId="478"/>
          <ac:picMkLst>
            <pc:docMk/>
            <pc:sldMk cId="1956008716" sldId="297"/>
            <ac:picMk id="5" creationId="{542677DB-92DE-45CD-8DA3-36646E44C303}"/>
          </ac:picMkLst>
        </pc:picChg>
        <pc:picChg chg="add mod ord modCrop">
          <ac:chgData name="Werner, Mara B (OIG/OMP)" userId="13bf27dc-e147-49d0-a146-a9ed4c762dbb" providerId="ADAL" clId="{A5700034-D775-4E95-BDB5-55CCA533315C}" dt="2019-05-29T18:18:29.944" v="1427" actId="26606"/>
          <ac:picMkLst>
            <pc:docMk/>
            <pc:sldMk cId="1956008716" sldId="297"/>
            <ac:picMk id="6" creationId="{576967B6-5C4C-4FC0-9492-A25A91247AAD}"/>
          </ac:picMkLst>
        </pc:picChg>
        <pc:picChg chg="add del mod">
          <ac:chgData name="Werner, Mara B (OIG/OMP)" userId="13bf27dc-e147-49d0-a146-a9ed4c762dbb" providerId="ADAL" clId="{A5700034-D775-4E95-BDB5-55CCA533315C}" dt="2019-05-29T17:53:45.454" v="1229"/>
          <ac:picMkLst>
            <pc:docMk/>
            <pc:sldMk cId="1956008716" sldId="297"/>
            <ac:picMk id="7" creationId="{C6820B57-CBC7-415B-8078-3F8CDEC45BA0}"/>
          </ac:picMkLst>
        </pc:picChg>
        <pc:picChg chg="add mod ord modCrop">
          <ac:chgData name="Werner, Mara B (OIG/OMP)" userId="13bf27dc-e147-49d0-a146-a9ed4c762dbb" providerId="ADAL" clId="{A5700034-D775-4E95-BDB5-55CCA533315C}" dt="2019-05-29T18:18:29.944" v="1427" actId="26606"/>
          <ac:picMkLst>
            <pc:docMk/>
            <pc:sldMk cId="1956008716" sldId="297"/>
            <ac:picMk id="8" creationId="{E6AA34EE-7609-479A-A2D4-19CC7E3A001B}"/>
          </ac:picMkLst>
        </pc:picChg>
        <pc:picChg chg="add mod ord modCrop">
          <ac:chgData name="Werner, Mara B (OIG/OMP)" userId="13bf27dc-e147-49d0-a146-a9ed4c762dbb" providerId="ADAL" clId="{A5700034-D775-4E95-BDB5-55CCA533315C}" dt="2019-05-29T18:18:29.944" v="1427" actId="26606"/>
          <ac:picMkLst>
            <pc:docMk/>
            <pc:sldMk cId="1956008716" sldId="297"/>
            <ac:picMk id="9" creationId="{9EC2F2B3-AAD6-4408-8D4B-35433C36226E}"/>
          </ac:picMkLst>
        </pc:picChg>
        <pc:picChg chg="add del mod modCrop">
          <ac:chgData name="Werner, Mara B (OIG/OMP)" userId="13bf27dc-e147-49d0-a146-a9ed4c762dbb" providerId="ADAL" clId="{A5700034-D775-4E95-BDB5-55CCA533315C}" dt="2019-05-29T18:12:42.284" v="1402" actId="478"/>
          <ac:picMkLst>
            <pc:docMk/>
            <pc:sldMk cId="1956008716" sldId="297"/>
            <ac:picMk id="10" creationId="{D19A55EA-5EB8-4E5D-A0FE-9FB4B18F9265}"/>
          </ac:picMkLst>
        </pc:picChg>
        <pc:picChg chg="add mod ord">
          <ac:chgData name="Werner, Mara B (OIG/OMP)" userId="13bf27dc-e147-49d0-a146-a9ed4c762dbb" providerId="ADAL" clId="{A5700034-D775-4E95-BDB5-55CCA533315C}" dt="2019-05-29T18:55:35.324" v="1819" actId="1076"/>
          <ac:picMkLst>
            <pc:docMk/>
            <pc:sldMk cId="1956008716" sldId="297"/>
            <ac:picMk id="11" creationId="{45DCEAC3-2911-4393-8834-D2754F6FAEAB}"/>
          </ac:picMkLst>
        </pc:picChg>
        <pc:picChg chg="add del mod">
          <ac:chgData name="Werner, Mara B (OIG/OMP)" userId="13bf27dc-e147-49d0-a146-a9ed4c762dbb" providerId="ADAL" clId="{A5700034-D775-4E95-BDB5-55CCA533315C}" dt="2019-05-29T18:18:04.066" v="1412" actId="478"/>
          <ac:picMkLst>
            <pc:docMk/>
            <pc:sldMk cId="1956008716" sldId="297"/>
            <ac:picMk id="12" creationId="{E65317E2-EC19-486F-A746-358FF16270DC}"/>
          </ac:picMkLst>
        </pc:picChg>
        <pc:picChg chg="add mod ord modCrop">
          <ac:chgData name="Werner, Mara B (OIG/OMP)" userId="13bf27dc-e147-49d0-a146-a9ed4c762dbb" providerId="ADAL" clId="{A5700034-D775-4E95-BDB5-55CCA533315C}" dt="2019-05-29T18:20:59.762" v="1452" actId="1035"/>
          <ac:picMkLst>
            <pc:docMk/>
            <pc:sldMk cId="1956008716" sldId="297"/>
            <ac:picMk id="13" creationId="{3821B7D6-326C-4A83-8222-8421BCCF3C94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14T22:58:18.816" v="2644"/>
        <pc:sldMkLst>
          <pc:docMk/>
          <pc:sldMk cId="1091510105" sldId="298"/>
        </pc:sldMkLst>
        <pc:spChg chg="mod">
          <ac:chgData name="Werner, Mara B (OIG/OMP)" userId="13bf27dc-e147-49d0-a146-a9ed4c762dbb" providerId="ADAL" clId="{A5700034-D775-4E95-BDB5-55CCA533315C}" dt="2019-05-29T18:28:48.270" v="1600" actId="403"/>
          <ac:spMkLst>
            <pc:docMk/>
            <pc:sldMk cId="1091510105" sldId="298"/>
            <ac:spMk id="2" creationId="{2B1EF3A5-E657-4473-B237-0103371314C0}"/>
          </ac:spMkLst>
        </pc:spChg>
        <pc:spChg chg="mod">
          <ac:chgData name="Werner, Mara B (OIG/OMP)" userId="13bf27dc-e147-49d0-a146-a9ed4c762dbb" providerId="ADAL" clId="{A5700034-D775-4E95-BDB5-55CCA533315C}" dt="2019-05-29T18:28:30.928" v="1596" actId="20577"/>
          <ac:spMkLst>
            <pc:docMk/>
            <pc:sldMk cId="1091510105" sldId="298"/>
            <ac:spMk id="3" creationId="{306A30AD-8C4B-426C-9DA9-40D02EE6B8EC}"/>
          </ac:spMkLst>
        </pc:spChg>
        <pc:spChg chg="add del">
          <ac:chgData name="Werner, Mara B (OIG/OMP)" userId="13bf27dc-e147-49d0-a146-a9ed4c762dbb" providerId="ADAL" clId="{A5700034-D775-4E95-BDB5-55CCA533315C}" dt="2019-06-14T22:58:18.816" v="2644"/>
          <ac:spMkLst>
            <pc:docMk/>
            <pc:sldMk cId="1091510105" sldId="298"/>
            <ac:spMk id="4" creationId="{14282C46-9CF9-4D81-ADC9-FB9136943387}"/>
          </ac:spMkLst>
        </pc:spChg>
      </pc:sldChg>
      <pc:sldChg chg="addSp delSp modSp add ord">
        <pc:chgData name="Werner, Mara B (OIG/OMP)" userId="13bf27dc-e147-49d0-a146-a9ed4c762dbb" providerId="ADAL" clId="{A5700034-D775-4E95-BDB5-55CCA533315C}" dt="2019-05-29T19:47:44.845" v="1945"/>
        <pc:sldMkLst>
          <pc:docMk/>
          <pc:sldMk cId="3950383847" sldId="299"/>
        </pc:sldMkLst>
        <pc:spChg chg="mod">
          <ac:chgData name="Werner, Mara B (OIG/OMP)" userId="13bf27dc-e147-49d0-a146-a9ed4c762dbb" providerId="ADAL" clId="{A5700034-D775-4E95-BDB5-55CCA533315C}" dt="2019-05-29T18:51:51.988" v="1811" actId="20577"/>
          <ac:spMkLst>
            <pc:docMk/>
            <pc:sldMk cId="3950383847" sldId="299"/>
            <ac:spMk id="2" creationId="{D85EADCF-2A81-4754-832F-62A9B3318354}"/>
          </ac:spMkLst>
        </pc:spChg>
        <pc:spChg chg="del">
          <ac:chgData name="Werner, Mara B (OIG/OMP)" userId="13bf27dc-e147-49d0-a146-a9ed4c762dbb" providerId="ADAL" clId="{A5700034-D775-4E95-BDB5-55CCA533315C}" dt="2019-05-29T18:53:47.039" v="1812"/>
          <ac:spMkLst>
            <pc:docMk/>
            <pc:sldMk cId="3950383847" sldId="299"/>
            <ac:spMk id="3" creationId="{6B828FAD-F23B-4F2F-9619-ABFF69CE356C}"/>
          </ac:spMkLst>
        </pc:spChg>
        <pc:picChg chg="add mod modCrop">
          <ac:chgData name="Werner, Mara B (OIG/OMP)" userId="13bf27dc-e147-49d0-a146-a9ed4c762dbb" providerId="ADAL" clId="{A5700034-D775-4E95-BDB5-55CCA533315C}" dt="2019-05-29T18:54:13.631" v="1818" actId="1076"/>
          <ac:picMkLst>
            <pc:docMk/>
            <pc:sldMk cId="3950383847" sldId="299"/>
            <ac:picMk id="4" creationId="{FA802115-D1A2-4A8B-89A0-71D699F4C286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5-29T19:45:34.518" v="1914" actId="1076"/>
        <pc:sldMkLst>
          <pc:docMk/>
          <pc:sldMk cId="206594048" sldId="300"/>
        </pc:sldMkLst>
        <pc:spChg chg="mod">
          <ac:chgData name="Werner, Mara B (OIG/OMP)" userId="13bf27dc-e147-49d0-a146-a9ed4c762dbb" providerId="ADAL" clId="{A5700034-D775-4E95-BDB5-55CCA533315C}" dt="2019-05-29T19:45:34.518" v="1914" actId="1076"/>
          <ac:spMkLst>
            <pc:docMk/>
            <pc:sldMk cId="206594048" sldId="300"/>
            <ac:spMk id="2" creationId="{5A97A0CB-B110-43C4-9E26-89C31C141A21}"/>
          </ac:spMkLst>
        </pc:spChg>
        <pc:spChg chg="del">
          <ac:chgData name="Werner, Mara B (OIG/OMP)" userId="13bf27dc-e147-49d0-a146-a9ed4c762dbb" providerId="ADAL" clId="{A5700034-D775-4E95-BDB5-55CCA533315C}" dt="2019-05-29T19:45:09.090" v="1907" actId="478"/>
          <ac:spMkLst>
            <pc:docMk/>
            <pc:sldMk cId="206594048" sldId="300"/>
            <ac:spMk id="3" creationId="{4C07605B-0365-4432-87D4-5598A4C7424B}"/>
          </ac:spMkLst>
        </pc:spChg>
        <pc:picChg chg="add mod modCrop">
          <ac:chgData name="Werner, Mara B (OIG/OMP)" userId="13bf27dc-e147-49d0-a146-a9ed4c762dbb" providerId="ADAL" clId="{A5700034-D775-4E95-BDB5-55CCA533315C}" dt="2019-05-29T19:45:16.005" v="1910" actId="1076"/>
          <ac:picMkLst>
            <pc:docMk/>
            <pc:sldMk cId="206594048" sldId="300"/>
            <ac:picMk id="4" creationId="{2B8FB655-8BBD-4150-B30A-30ECF50742B0}"/>
          </ac:picMkLst>
        </pc:picChg>
      </pc:sldChg>
      <pc:sldChg chg="addSp delSp modSp add">
        <pc:chgData name="Werner, Mara B (OIG/OMP)" userId="13bf27dc-e147-49d0-a146-a9ed4c762dbb" providerId="ADAL" clId="{A5700034-D775-4E95-BDB5-55CCA533315C}" dt="2019-06-14T22:03:47.353" v="2237" actId="2085"/>
        <pc:sldMkLst>
          <pc:docMk/>
          <pc:sldMk cId="2714838736" sldId="302"/>
        </pc:sldMkLst>
        <pc:spChg chg="mod">
          <ac:chgData name="Werner, Mara B (OIG/OMP)" userId="13bf27dc-e147-49d0-a146-a9ed4c762dbb" providerId="ADAL" clId="{A5700034-D775-4E95-BDB5-55CCA533315C}" dt="2019-06-14T21:56:58.484" v="2155" actId="20577"/>
          <ac:spMkLst>
            <pc:docMk/>
            <pc:sldMk cId="2714838736" sldId="302"/>
            <ac:spMk id="2" creationId="{D9D69946-072A-4E92-A84E-194C8D57BFD5}"/>
          </ac:spMkLst>
        </pc:spChg>
        <pc:spChg chg="del">
          <ac:chgData name="Werner, Mara B (OIG/OMP)" userId="13bf27dc-e147-49d0-a146-a9ed4c762dbb" providerId="ADAL" clId="{A5700034-D775-4E95-BDB5-55CCA533315C}" dt="2019-06-14T22:00:20.899" v="2185" actId="478"/>
          <ac:spMkLst>
            <pc:docMk/>
            <pc:sldMk cId="2714838736" sldId="302"/>
            <ac:spMk id="3" creationId="{8D45371E-DE5A-4648-A6BB-9C1F4B0A1C71}"/>
          </ac:spMkLst>
        </pc:spChg>
        <pc:spChg chg="add mod">
          <ac:chgData name="Werner, Mara B (OIG/OMP)" userId="13bf27dc-e147-49d0-a146-a9ed4c762dbb" providerId="ADAL" clId="{A5700034-D775-4E95-BDB5-55CCA533315C}" dt="2019-06-14T21:58:45.627" v="2164" actId="14100"/>
          <ac:spMkLst>
            <pc:docMk/>
            <pc:sldMk cId="2714838736" sldId="302"/>
            <ac:spMk id="9" creationId="{3F14F696-F19D-4143-A438-CF49E9495BB0}"/>
          </ac:spMkLst>
        </pc:spChg>
        <pc:spChg chg="add mod">
          <ac:chgData name="Werner, Mara B (OIG/OMP)" userId="13bf27dc-e147-49d0-a146-a9ed4c762dbb" providerId="ADAL" clId="{A5700034-D775-4E95-BDB5-55CCA533315C}" dt="2019-06-14T21:56:37.933" v="2139" actId="164"/>
          <ac:spMkLst>
            <pc:docMk/>
            <pc:sldMk cId="2714838736" sldId="302"/>
            <ac:spMk id="10" creationId="{2B7D1FC6-D2EC-4C28-9092-E31FE1EDD1D9}"/>
          </ac:spMkLst>
        </pc:spChg>
        <pc:spChg chg="add mod">
          <ac:chgData name="Werner, Mara B (OIG/OMP)" userId="13bf27dc-e147-49d0-a146-a9ed4c762dbb" providerId="ADAL" clId="{A5700034-D775-4E95-BDB5-55CCA533315C}" dt="2019-06-14T22:00:00.959" v="2179" actId="164"/>
          <ac:spMkLst>
            <pc:docMk/>
            <pc:sldMk cId="2714838736" sldId="302"/>
            <ac:spMk id="14" creationId="{2B0EED0A-D3EF-4916-BCD1-E2D4F6328044}"/>
          </ac:spMkLst>
        </pc:spChg>
        <pc:spChg chg="add mod">
          <ac:chgData name="Werner, Mara B (OIG/OMP)" userId="13bf27dc-e147-49d0-a146-a9ed4c762dbb" providerId="ADAL" clId="{A5700034-D775-4E95-BDB5-55CCA533315C}" dt="2019-06-14T22:03:38.922" v="2235" actId="2085"/>
          <ac:spMkLst>
            <pc:docMk/>
            <pc:sldMk cId="2714838736" sldId="302"/>
            <ac:spMk id="16" creationId="{87E97D94-1BFC-4FD0-AFE9-E3E98009ACF6}"/>
          </ac:spMkLst>
        </pc:spChg>
        <pc:spChg chg="add mod">
          <ac:chgData name="Werner, Mara B (OIG/OMP)" userId="13bf27dc-e147-49d0-a146-a9ed4c762dbb" providerId="ADAL" clId="{A5700034-D775-4E95-BDB5-55CCA533315C}" dt="2019-06-14T22:03:43.084" v="2236" actId="2085"/>
          <ac:spMkLst>
            <pc:docMk/>
            <pc:sldMk cId="2714838736" sldId="302"/>
            <ac:spMk id="17" creationId="{2112D1F6-CC94-456C-8299-610E5DD576BA}"/>
          </ac:spMkLst>
        </pc:spChg>
        <pc:spChg chg="add mod">
          <ac:chgData name="Werner, Mara B (OIG/OMP)" userId="13bf27dc-e147-49d0-a146-a9ed4c762dbb" providerId="ADAL" clId="{A5700034-D775-4E95-BDB5-55CCA533315C}" dt="2019-06-14T22:03:47.353" v="2237" actId="2085"/>
          <ac:spMkLst>
            <pc:docMk/>
            <pc:sldMk cId="2714838736" sldId="302"/>
            <ac:spMk id="18" creationId="{237067D6-73E5-4300-8BF7-3A4CB92A0AF4}"/>
          </ac:spMkLst>
        </pc:spChg>
        <pc:grpChg chg="add mod">
          <ac:chgData name="Werner, Mara B (OIG/OMP)" userId="13bf27dc-e147-49d0-a146-a9ed4c762dbb" providerId="ADAL" clId="{A5700034-D775-4E95-BDB5-55CCA533315C}" dt="2019-06-14T21:56:37.933" v="2139" actId="164"/>
          <ac:grpSpMkLst>
            <pc:docMk/>
            <pc:sldMk cId="2714838736" sldId="302"/>
            <ac:grpSpMk id="8" creationId="{BEEB136F-08D9-4A89-A186-1764526A97B8}"/>
          </ac:grpSpMkLst>
        </pc:grpChg>
        <pc:grpChg chg="add mod">
          <ac:chgData name="Werner, Mara B (OIG/OMP)" userId="13bf27dc-e147-49d0-a146-a9ed4c762dbb" providerId="ADAL" clId="{A5700034-D775-4E95-BDB5-55CCA533315C}" dt="2019-06-14T22:02:42.361" v="2230" actId="1076"/>
          <ac:grpSpMkLst>
            <pc:docMk/>
            <pc:sldMk cId="2714838736" sldId="302"/>
            <ac:grpSpMk id="11" creationId="{70E064E7-ED4E-404E-AF4C-F3D4F34DB0CF}"/>
          </ac:grpSpMkLst>
        </pc:grpChg>
        <pc:grpChg chg="add mod">
          <ac:chgData name="Werner, Mara B (OIG/OMP)" userId="13bf27dc-e147-49d0-a146-a9ed4c762dbb" providerId="ADAL" clId="{A5700034-D775-4E95-BDB5-55CCA533315C}" dt="2019-06-14T22:02:48.893" v="2231" actId="1076"/>
          <ac:grpSpMkLst>
            <pc:docMk/>
            <pc:sldMk cId="2714838736" sldId="302"/>
            <ac:grpSpMk id="13" creationId="{1C0EE108-BE25-4E80-827F-05F4482DBD6D}"/>
          </ac:grpSpMkLst>
        </pc:grpChg>
        <pc:grpChg chg="add mod">
          <ac:chgData name="Werner, Mara B (OIG/OMP)" userId="13bf27dc-e147-49d0-a146-a9ed4c762dbb" providerId="ADAL" clId="{A5700034-D775-4E95-BDB5-55CCA533315C}" dt="2019-06-14T22:02:38.306" v="2229" actId="1076"/>
          <ac:grpSpMkLst>
            <pc:docMk/>
            <pc:sldMk cId="2714838736" sldId="302"/>
            <ac:grpSpMk id="15" creationId="{41275BA8-869E-4083-AF1A-9B093E5C8085}"/>
          </ac:grpSpMkLst>
        </pc:grpChg>
        <pc:picChg chg="add del mod">
          <ac:chgData name="Werner, Mara B (OIG/OMP)" userId="13bf27dc-e147-49d0-a146-a9ed4c762dbb" providerId="ADAL" clId="{A5700034-D775-4E95-BDB5-55CCA533315C}" dt="2019-06-14T21:54:10.048" v="2119" actId="478"/>
          <ac:picMkLst>
            <pc:docMk/>
            <pc:sldMk cId="2714838736" sldId="302"/>
            <ac:picMk id="4" creationId="{7A9F8C23-49E0-4D22-AA62-2B039259A9FA}"/>
          </ac:picMkLst>
        </pc:picChg>
        <pc:picChg chg="add mod modCrop">
          <ac:chgData name="Werner, Mara B (OIG/OMP)" userId="13bf27dc-e147-49d0-a146-a9ed4c762dbb" providerId="ADAL" clId="{A5700034-D775-4E95-BDB5-55CCA533315C}" dt="2019-06-14T21:58:36.744" v="2163" actId="1076"/>
          <ac:picMkLst>
            <pc:docMk/>
            <pc:sldMk cId="2714838736" sldId="302"/>
            <ac:picMk id="5" creationId="{7AA465A6-2AB8-4FA6-A242-AFAC245D58B3}"/>
          </ac:picMkLst>
        </pc:picChg>
        <pc:picChg chg="add mod modCrop">
          <ac:chgData name="Werner, Mara B (OIG/OMP)" userId="13bf27dc-e147-49d0-a146-a9ed4c762dbb" providerId="ADAL" clId="{A5700034-D775-4E95-BDB5-55CCA533315C}" dt="2019-06-14T21:55:26.537" v="2127" actId="164"/>
          <ac:picMkLst>
            <pc:docMk/>
            <pc:sldMk cId="2714838736" sldId="302"/>
            <ac:picMk id="6" creationId="{E50D7F31-4D74-4E90-BF28-F5E6DB21BDC4}"/>
          </ac:picMkLst>
        </pc:picChg>
        <pc:picChg chg="add mod modCrop">
          <ac:chgData name="Werner, Mara B (OIG/OMP)" userId="13bf27dc-e147-49d0-a146-a9ed4c762dbb" providerId="ADAL" clId="{A5700034-D775-4E95-BDB5-55CCA533315C}" dt="2019-06-14T21:55:26.537" v="2127" actId="164"/>
          <ac:picMkLst>
            <pc:docMk/>
            <pc:sldMk cId="2714838736" sldId="302"/>
            <ac:picMk id="7" creationId="{0DA4716C-D627-4580-A8D5-D81997366ABF}"/>
          </ac:picMkLst>
        </pc:picChg>
        <pc:picChg chg="add mod modCrop">
          <ac:chgData name="Werner, Mara B (OIG/OMP)" userId="13bf27dc-e147-49d0-a146-a9ed4c762dbb" providerId="ADAL" clId="{A5700034-D775-4E95-BDB5-55CCA533315C}" dt="2019-06-14T22:00:00.959" v="2179" actId="164"/>
          <ac:picMkLst>
            <pc:docMk/>
            <pc:sldMk cId="2714838736" sldId="302"/>
            <ac:picMk id="12" creationId="{024BF8CD-013C-4775-BE30-E2DD7A2AEF9D}"/>
          </ac:picMkLst>
        </pc:picChg>
      </pc:sldChg>
      <pc:sldChg chg="modSp">
        <pc:chgData name="Werner, Mara B (OIG/OMP)" userId="13bf27dc-e147-49d0-a146-a9ed4c762dbb" providerId="ADAL" clId="{A5700034-D775-4E95-BDB5-55CCA533315C}" dt="2019-06-14T22:58:04.026" v="2641" actId="14100"/>
        <pc:sldMkLst>
          <pc:docMk/>
          <pc:sldMk cId="1957361742" sldId="303"/>
        </pc:sldMkLst>
        <pc:spChg chg="mod">
          <ac:chgData name="Werner, Mara B (OIG/OMP)" userId="13bf27dc-e147-49d0-a146-a9ed4c762dbb" providerId="ADAL" clId="{A5700034-D775-4E95-BDB5-55CCA533315C}" dt="2019-06-14T22:58:04.026" v="2641" actId="14100"/>
          <ac:spMkLst>
            <pc:docMk/>
            <pc:sldMk cId="1957361742" sldId="303"/>
            <ac:spMk id="3" creationId="{4BC26275-4C9A-41E0-8592-6F0CA1B54757}"/>
          </ac:spMkLst>
        </pc:spChg>
        <pc:picChg chg="mod">
          <ac:chgData name="Werner, Mara B (OIG/OMP)" userId="13bf27dc-e147-49d0-a146-a9ed4c762dbb" providerId="ADAL" clId="{A5700034-D775-4E95-BDB5-55CCA533315C}" dt="2019-06-14T22:30:15.290" v="2455" actId="1076"/>
          <ac:picMkLst>
            <pc:docMk/>
            <pc:sldMk cId="1957361742" sldId="303"/>
            <ac:picMk id="36" creationId="{A003B4D7-29D6-4C51-844F-C6A165F346AC}"/>
          </ac:picMkLst>
        </pc:picChg>
      </pc:sldChg>
      <pc:sldChg chg="add ord">
        <pc:chgData name="Werner, Mara B (OIG/OMP)" userId="13bf27dc-e147-49d0-a146-a9ed4c762dbb" providerId="ADAL" clId="{A5700034-D775-4E95-BDB5-55CCA533315C}" dt="2019-06-14T22:58:33.742" v="2646"/>
        <pc:sldMkLst>
          <pc:docMk/>
          <pc:sldMk cId="61614690" sldId="304"/>
        </pc:sldMkLst>
      </pc:sldChg>
      <pc:sldChg chg="addSp delSp modSp add ord">
        <pc:chgData name="Werner, Mara B (OIG/OMP)" userId="13bf27dc-e147-49d0-a146-a9ed4c762dbb" providerId="ADAL" clId="{A5700034-D775-4E95-BDB5-55CCA533315C}" dt="2019-06-20T15:54:31.373" v="2785" actId="1036"/>
        <pc:sldMkLst>
          <pc:docMk/>
          <pc:sldMk cId="1242148470" sldId="305"/>
        </pc:sldMkLst>
        <pc:spChg chg="mod">
          <ac:chgData name="Werner, Mara B (OIG/OMP)" userId="13bf27dc-e147-49d0-a146-a9ed4c762dbb" providerId="ADAL" clId="{A5700034-D775-4E95-BDB5-55CCA533315C}" dt="2019-06-16T14:35:59.118" v="2677" actId="20577"/>
          <ac:spMkLst>
            <pc:docMk/>
            <pc:sldMk cId="1242148470" sldId="305"/>
            <ac:spMk id="2" creationId="{CB03AF22-5D01-40C8-8D6C-64E9CF11EB3A}"/>
          </ac:spMkLst>
        </pc:spChg>
        <pc:spChg chg="del">
          <ac:chgData name="Werner, Mara B (OIG/OMP)" userId="13bf27dc-e147-49d0-a146-a9ed4c762dbb" providerId="ADAL" clId="{A5700034-D775-4E95-BDB5-55CCA533315C}" dt="2019-06-16T14:36:12.916" v="2681" actId="478"/>
          <ac:spMkLst>
            <pc:docMk/>
            <pc:sldMk cId="1242148470" sldId="305"/>
            <ac:spMk id="3" creationId="{128FBAC3-58B5-4093-AE53-57D6166BCE3C}"/>
          </ac:spMkLst>
        </pc:spChg>
        <pc:spChg chg="add mod">
          <ac:chgData name="Werner, Mara B (OIG/OMP)" userId="13bf27dc-e147-49d0-a146-a9ed4c762dbb" providerId="ADAL" clId="{A5700034-D775-4E95-BDB5-55CCA533315C}" dt="2019-06-16T15:17:26.395" v="2742" actId="164"/>
          <ac:spMkLst>
            <pc:docMk/>
            <pc:sldMk cId="1242148470" sldId="305"/>
            <ac:spMk id="8" creationId="{59646866-7361-4864-BC1A-687CBE94C190}"/>
          </ac:spMkLst>
        </pc:spChg>
        <pc:grpChg chg="add del mod">
          <ac:chgData name="Werner, Mara B (OIG/OMP)" userId="13bf27dc-e147-49d0-a146-a9ed4c762dbb" providerId="ADAL" clId="{A5700034-D775-4E95-BDB5-55CCA533315C}" dt="2019-06-16T15:17:45.360" v="2745"/>
          <ac:grpSpMkLst>
            <pc:docMk/>
            <pc:sldMk cId="1242148470" sldId="305"/>
            <ac:grpSpMk id="9" creationId="{9FC5F5A5-856C-493A-8414-54507138B047}"/>
          </ac:grpSpMkLst>
        </pc:grpChg>
        <pc:picChg chg="add mod">
          <ac:chgData name="Werner, Mara B (OIG/OMP)" userId="13bf27dc-e147-49d0-a146-a9ed4c762dbb" providerId="ADAL" clId="{A5700034-D775-4E95-BDB5-55CCA533315C}" dt="2019-06-20T15:54:31.373" v="2785" actId="1036"/>
          <ac:picMkLst>
            <pc:docMk/>
            <pc:sldMk cId="1242148470" sldId="305"/>
            <ac:picMk id="3" creationId="{70334AC6-8EA3-4064-8FB4-C69DE71A28E6}"/>
          </ac:picMkLst>
        </pc:picChg>
        <pc:picChg chg="add mod">
          <ac:chgData name="Werner, Mara B (OIG/OMP)" userId="13bf27dc-e147-49d0-a146-a9ed4c762dbb" providerId="ADAL" clId="{A5700034-D775-4E95-BDB5-55CCA533315C}" dt="2019-06-16T15:18:40.513" v="2755" actId="1076"/>
          <ac:picMkLst>
            <pc:docMk/>
            <pc:sldMk cId="1242148470" sldId="305"/>
            <ac:picMk id="4" creationId="{8A1F9828-9FE1-46C1-9945-3366D87113CF}"/>
          </ac:picMkLst>
        </pc:picChg>
        <pc:picChg chg="add del mod">
          <ac:chgData name="Werner, Mara B (OIG/OMP)" userId="13bf27dc-e147-49d0-a146-a9ed4c762dbb" providerId="ADAL" clId="{A5700034-D775-4E95-BDB5-55CCA533315C}" dt="2019-06-20T15:52:22.841" v="2762" actId="478"/>
          <ac:picMkLst>
            <pc:docMk/>
            <pc:sldMk cId="1242148470" sldId="305"/>
            <ac:picMk id="5" creationId="{BCDB9E30-6058-4A3A-8D00-3E3F100C6284}"/>
          </ac:picMkLst>
        </pc:picChg>
        <pc:picChg chg="add mod">
          <ac:chgData name="Werner, Mara B (OIG/OMP)" userId="13bf27dc-e147-49d0-a146-a9ed4c762dbb" providerId="ADAL" clId="{A5700034-D775-4E95-BDB5-55CCA533315C}" dt="2019-06-16T15:17:26.395" v="2742" actId="164"/>
          <ac:picMkLst>
            <pc:docMk/>
            <pc:sldMk cId="1242148470" sldId="305"/>
            <ac:picMk id="7" creationId="{20E278C4-075A-4396-8663-EA6907B958B9}"/>
          </ac:picMkLst>
        </pc:picChg>
      </pc:sldChg>
      <pc:sldChg chg="addSp delSp modSp add del">
        <pc:chgData name="Werner, Mara B (OIG/OMP)" userId="13bf27dc-e147-49d0-a146-a9ed4c762dbb" providerId="ADAL" clId="{A5700034-D775-4E95-BDB5-55CCA533315C}" dt="2019-06-20T16:49:07.330" v="3372" actId="2696"/>
        <pc:sldMkLst>
          <pc:docMk/>
          <pc:sldMk cId="4256744033" sldId="306"/>
        </pc:sldMkLst>
        <pc:spChg chg="mod">
          <ac:chgData name="Werner, Mara B (OIG/OMP)" userId="13bf27dc-e147-49d0-a146-a9ed4c762dbb" providerId="ADAL" clId="{A5700034-D775-4E95-BDB5-55CCA533315C}" dt="2019-06-20T16:48:37.548" v="3369"/>
          <ac:spMkLst>
            <pc:docMk/>
            <pc:sldMk cId="4256744033" sldId="306"/>
            <ac:spMk id="2" creationId="{0FF364EA-159D-4FA0-885C-E02D2BB966A6}"/>
          </ac:spMkLst>
        </pc:spChg>
        <pc:spChg chg="del">
          <ac:chgData name="Werner, Mara B (OIG/OMP)" userId="13bf27dc-e147-49d0-a146-a9ed4c762dbb" providerId="ADAL" clId="{A5700034-D775-4E95-BDB5-55CCA533315C}" dt="2019-06-20T16:48:58.536" v="3370" actId="478"/>
          <ac:spMkLst>
            <pc:docMk/>
            <pc:sldMk cId="4256744033" sldId="306"/>
            <ac:spMk id="3" creationId="{42A1DFBD-0889-4BA8-8AA0-CFF7A1AA24D1}"/>
          </ac:spMkLst>
        </pc:spChg>
        <pc:spChg chg="add">
          <ac:chgData name="Werner, Mara B (OIG/OMP)" userId="13bf27dc-e147-49d0-a146-a9ed4c762dbb" providerId="ADAL" clId="{A5700034-D775-4E95-BDB5-55CCA533315C}" dt="2019-06-20T16:48:58.997" v="3371"/>
          <ac:spMkLst>
            <pc:docMk/>
            <pc:sldMk cId="4256744033" sldId="306"/>
            <ac:spMk id="5" creationId="{524FF87B-EED0-4EA6-9B47-CB5BE320AE43}"/>
          </ac:spMkLst>
        </pc:spChg>
      </pc:sldChg>
      <pc:sldMasterChg chg="modSldLayout">
        <pc:chgData name="Werner, Mara B (OIG/OMP)" userId="13bf27dc-e147-49d0-a146-a9ed4c762dbb" providerId="ADAL" clId="{A5700034-D775-4E95-BDB5-55CCA533315C}" dt="2019-06-16T15:01:41.558" v="2715" actId="1076"/>
        <pc:sldMasterMkLst>
          <pc:docMk/>
          <pc:sldMasterMk cId="2032336707" sldId="2147483874"/>
        </pc:sldMasterMkLst>
        <pc:sldLayoutChg chg="modSp">
          <pc:chgData name="Werner, Mara B (OIG/OMP)" userId="13bf27dc-e147-49d0-a146-a9ed4c762dbb" providerId="ADAL" clId="{A5700034-D775-4E95-BDB5-55CCA533315C}" dt="2019-06-16T15:00:55.807" v="2710" actId="1076"/>
          <pc:sldLayoutMkLst>
            <pc:docMk/>
            <pc:sldMasterMk cId="2032336707" sldId="2147483874"/>
            <pc:sldLayoutMk cId="3133106051" sldId="2147483875"/>
          </pc:sldLayoutMkLst>
          <pc:spChg chg="mod">
            <ac:chgData name="Werner, Mara B (OIG/OMP)" userId="13bf27dc-e147-49d0-a146-a9ed4c762dbb" providerId="ADAL" clId="{A5700034-D775-4E95-BDB5-55CCA533315C}" dt="2019-06-16T15:00:55.807" v="2710" actId="1076"/>
            <ac:spMkLst>
              <pc:docMk/>
              <pc:sldMasterMk cId="2032336707" sldId="2147483874"/>
              <pc:sldLayoutMk cId="3133106051" sldId="2147483875"/>
              <ac:spMk id="6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4:59:50.625" v="2709" actId="1076"/>
          <pc:sldLayoutMkLst>
            <pc:docMk/>
            <pc:sldMasterMk cId="2032336707" sldId="2147483874"/>
            <pc:sldLayoutMk cId="4268305159" sldId="2147483876"/>
          </pc:sldLayoutMkLst>
          <pc:spChg chg="mod">
            <ac:chgData name="Werner, Mara B (OIG/OMP)" userId="13bf27dc-e147-49d0-a146-a9ed4c762dbb" providerId="ADAL" clId="{A5700034-D775-4E95-BDB5-55CCA533315C}" dt="2019-06-16T14:59:50.625" v="2709" actId="1076"/>
            <ac:spMkLst>
              <pc:docMk/>
              <pc:sldMasterMk cId="2032336707" sldId="2147483874"/>
              <pc:sldLayoutMk cId="4268305159" sldId="2147483876"/>
              <ac:spMk id="6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5:01:04.429" v="2711" actId="1076"/>
          <pc:sldLayoutMkLst>
            <pc:docMk/>
            <pc:sldMasterMk cId="2032336707" sldId="2147483874"/>
            <pc:sldLayoutMk cId="1501360974" sldId="2147483877"/>
          </pc:sldLayoutMkLst>
          <pc:spChg chg="mod">
            <ac:chgData name="Werner, Mara B (OIG/OMP)" userId="13bf27dc-e147-49d0-a146-a9ed4c762dbb" providerId="ADAL" clId="{A5700034-D775-4E95-BDB5-55CCA533315C}" dt="2019-06-16T15:01:04.429" v="2711" actId="1076"/>
            <ac:spMkLst>
              <pc:docMk/>
              <pc:sldMasterMk cId="2032336707" sldId="2147483874"/>
              <pc:sldLayoutMk cId="1501360974" sldId="2147483877"/>
              <ac:spMk id="6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5:01:11.011" v="2712" actId="1076"/>
          <pc:sldLayoutMkLst>
            <pc:docMk/>
            <pc:sldMasterMk cId="2032336707" sldId="2147483874"/>
            <pc:sldLayoutMk cId="487518906" sldId="2147483878"/>
          </pc:sldLayoutMkLst>
          <pc:spChg chg="mod">
            <ac:chgData name="Werner, Mara B (OIG/OMP)" userId="13bf27dc-e147-49d0-a146-a9ed4c762dbb" providerId="ADAL" clId="{A5700034-D775-4E95-BDB5-55CCA533315C}" dt="2019-06-16T15:01:11.011" v="2712" actId="1076"/>
            <ac:spMkLst>
              <pc:docMk/>
              <pc:sldMasterMk cId="2032336707" sldId="2147483874"/>
              <pc:sldLayoutMk cId="487518906" sldId="2147483878"/>
              <ac:spMk id="7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5:01:41.558" v="2715" actId="1076"/>
          <pc:sldLayoutMkLst>
            <pc:docMk/>
            <pc:sldMasterMk cId="2032336707" sldId="2147483874"/>
            <pc:sldLayoutMk cId="2580161360" sldId="2147483879"/>
          </pc:sldLayoutMkLst>
          <pc:spChg chg="mod">
            <ac:chgData name="Werner, Mara B (OIG/OMP)" userId="13bf27dc-e147-49d0-a146-a9ed4c762dbb" providerId="ADAL" clId="{A5700034-D775-4E95-BDB5-55CCA533315C}" dt="2019-06-16T15:01:41.558" v="2715" actId="1076"/>
            <ac:spMkLst>
              <pc:docMk/>
              <pc:sldMasterMk cId="2032336707" sldId="2147483874"/>
              <pc:sldLayoutMk cId="2580161360" sldId="2147483879"/>
              <ac:spMk id="9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5:01:33.985" v="2714" actId="1076"/>
          <pc:sldLayoutMkLst>
            <pc:docMk/>
            <pc:sldMasterMk cId="2032336707" sldId="2147483874"/>
            <pc:sldLayoutMk cId="1496912603" sldId="2147483880"/>
          </pc:sldLayoutMkLst>
          <pc:spChg chg="mod">
            <ac:chgData name="Werner, Mara B (OIG/OMP)" userId="13bf27dc-e147-49d0-a146-a9ed4c762dbb" providerId="ADAL" clId="{A5700034-D775-4E95-BDB5-55CCA533315C}" dt="2019-06-16T15:01:33.985" v="2714" actId="1076"/>
            <ac:spMkLst>
              <pc:docMk/>
              <pc:sldMasterMk cId="2032336707" sldId="2147483874"/>
              <pc:sldLayoutMk cId="1496912603" sldId="2147483880"/>
              <ac:spMk id="5" creationId="{00000000-0000-0000-0000-000000000000}"/>
            </ac:spMkLst>
          </pc:spChg>
        </pc:sldLayoutChg>
        <pc:sldLayoutChg chg="modSp">
          <pc:chgData name="Werner, Mara B (OIG/OMP)" userId="13bf27dc-e147-49d0-a146-a9ed4c762dbb" providerId="ADAL" clId="{A5700034-D775-4E95-BDB5-55CCA533315C}" dt="2019-06-16T15:01:30.158" v="2713" actId="1076"/>
          <pc:sldLayoutMkLst>
            <pc:docMk/>
            <pc:sldMasterMk cId="2032336707" sldId="2147483874"/>
            <pc:sldLayoutMk cId="695269394" sldId="2147483881"/>
          </pc:sldLayoutMkLst>
          <pc:spChg chg="mod">
            <ac:chgData name="Werner, Mara B (OIG/OMP)" userId="13bf27dc-e147-49d0-a146-a9ed4c762dbb" providerId="ADAL" clId="{A5700034-D775-4E95-BDB5-55CCA533315C}" dt="2019-06-16T15:01:30.158" v="2713" actId="1076"/>
            <ac:spMkLst>
              <pc:docMk/>
              <pc:sldMasterMk cId="2032336707" sldId="2147483874"/>
              <pc:sldLayoutMk cId="695269394" sldId="2147483881"/>
              <ac:spMk id="4" creationId="{00000000-0000-0000-0000-000000000000}"/>
            </ac:spMkLst>
          </pc:spChg>
        </pc:sldLayoutChg>
      </pc:sldMasterChg>
    </pc:docChg>
  </pc:docChgLst>
  <pc:docChgLst>
    <pc:chgData name="Werner, Mara B (OIG/OMP)" userId="13bf27dc-e147-49d0-a146-a9ed4c762dbb" providerId="ADAL" clId="{79F9251B-6D60-4972-8FFE-2061790612A2}"/>
    <pc:docChg chg="custSel modSld">
      <pc:chgData name="Werner, Mara B (OIG/OMP)" userId="13bf27dc-e147-49d0-a146-a9ed4c762dbb" providerId="ADAL" clId="{79F9251B-6D60-4972-8FFE-2061790612A2}" dt="2019-05-08T12:41:48.874" v="197" actId="313"/>
      <pc:docMkLst>
        <pc:docMk/>
      </pc:docMkLst>
      <pc:sldChg chg="modSp">
        <pc:chgData name="Werner, Mara B (OIG/OMP)" userId="13bf27dc-e147-49d0-a146-a9ed4c762dbb" providerId="ADAL" clId="{79F9251B-6D60-4972-8FFE-2061790612A2}" dt="2019-05-08T12:37:01.336" v="171" actId="20577"/>
        <pc:sldMkLst>
          <pc:docMk/>
          <pc:sldMk cId="2659248913" sldId="256"/>
        </pc:sldMkLst>
        <pc:spChg chg="mod">
          <ac:chgData name="Werner, Mara B (OIG/OMP)" userId="13bf27dc-e147-49d0-a146-a9ed4c762dbb" providerId="ADAL" clId="{79F9251B-6D60-4972-8FFE-2061790612A2}" dt="2019-05-08T12:37:01.336" v="171" actId="20577"/>
          <ac:spMkLst>
            <pc:docMk/>
            <pc:sldMk cId="2659248913" sldId="256"/>
            <ac:spMk id="2" creationId="{B839946F-FF09-4CB7-A765-13657BEB945C}"/>
          </ac:spMkLst>
        </pc:spChg>
      </pc:sldChg>
      <pc:sldChg chg="modSp">
        <pc:chgData name="Werner, Mara B (OIG/OMP)" userId="13bf27dc-e147-49d0-a146-a9ed4c762dbb" providerId="ADAL" clId="{79F9251B-6D60-4972-8FFE-2061790612A2}" dt="2019-04-23T23:48:19.929" v="129"/>
        <pc:sldMkLst>
          <pc:docMk/>
          <pc:sldMk cId="70924399" sldId="262"/>
        </pc:sldMkLst>
        <pc:spChg chg="mod">
          <ac:chgData name="Werner, Mara B (OIG/OMP)" userId="13bf27dc-e147-49d0-a146-a9ed4c762dbb" providerId="ADAL" clId="{79F9251B-6D60-4972-8FFE-2061790612A2}" dt="2019-04-23T23:48:19.929" v="129"/>
          <ac:spMkLst>
            <pc:docMk/>
            <pc:sldMk cId="70924399" sldId="262"/>
            <ac:spMk id="3" creationId="{6DCB5A22-1742-4A64-867D-1BA4C141DCF1}"/>
          </ac:spMkLst>
        </pc:spChg>
      </pc:sldChg>
      <pc:sldChg chg="modSp">
        <pc:chgData name="Werner, Mara B (OIG/OMP)" userId="13bf27dc-e147-49d0-a146-a9ed4c762dbb" providerId="ADAL" clId="{79F9251B-6D60-4972-8FFE-2061790612A2}" dt="2019-05-08T12:41:48.874" v="197" actId="313"/>
        <pc:sldMkLst>
          <pc:docMk/>
          <pc:sldMk cId="1122279258" sldId="263"/>
        </pc:sldMkLst>
        <pc:spChg chg="mod">
          <ac:chgData name="Werner, Mara B (OIG/OMP)" userId="13bf27dc-e147-49d0-a146-a9ed4c762dbb" providerId="ADAL" clId="{79F9251B-6D60-4972-8FFE-2061790612A2}" dt="2019-05-08T12:41:48.874" v="197" actId="313"/>
          <ac:spMkLst>
            <pc:docMk/>
            <pc:sldMk cId="1122279258" sldId="263"/>
            <ac:spMk id="2" creationId="{77890858-73E8-4257-9A3C-32F123A8518A}"/>
          </ac:spMkLst>
        </pc:spChg>
      </pc:sldChg>
      <pc:sldChg chg="modSp">
        <pc:chgData name="Werner, Mara B (OIG/OMP)" userId="13bf27dc-e147-49d0-a146-a9ed4c762dbb" providerId="ADAL" clId="{79F9251B-6D60-4972-8FFE-2061790612A2}" dt="2019-05-08T12:38:39.246" v="196" actId="20577"/>
        <pc:sldMkLst>
          <pc:docMk/>
          <pc:sldMk cId="3201028636" sldId="266"/>
        </pc:sldMkLst>
        <pc:spChg chg="mod">
          <ac:chgData name="Werner, Mara B (OIG/OMP)" userId="13bf27dc-e147-49d0-a146-a9ed4c762dbb" providerId="ADAL" clId="{79F9251B-6D60-4972-8FFE-2061790612A2}" dt="2019-05-08T12:38:39.246" v="196" actId="20577"/>
          <ac:spMkLst>
            <pc:docMk/>
            <pc:sldMk cId="3201028636" sldId="266"/>
            <ac:spMk id="2" creationId="{E478FDAB-241A-404C-B27C-71367FE795CC}"/>
          </ac:spMkLst>
        </pc:spChg>
      </pc:sldChg>
    </pc:docChg>
  </pc:docChgLst>
  <pc:docChgLst>
    <pc:chgData name="Werner, Mara B (OIG/OMP)" userId="13bf27dc-e147-49d0-a146-a9ed4c762dbb" providerId="ADAL" clId="{11028569-F9BA-4344-889B-BDEAB9C58D45}"/>
    <pc:docChg chg="undo custSel addSld delSld modSld sldOrd modSection">
      <pc:chgData name="Werner, Mara B (OIG/OMP)" userId="13bf27dc-e147-49d0-a146-a9ed4c762dbb" providerId="ADAL" clId="{11028569-F9BA-4344-889B-BDEAB9C58D45}" dt="2019-05-07T02:17:33.427" v="1441" actId="1076"/>
      <pc:docMkLst>
        <pc:docMk/>
      </pc:docMkLst>
      <pc:sldChg chg="addSp delSp modSp">
        <pc:chgData name="Werner, Mara B (OIG/OMP)" userId="13bf27dc-e147-49d0-a146-a9ed4c762dbb" providerId="ADAL" clId="{11028569-F9BA-4344-889B-BDEAB9C58D45}" dt="2019-05-07T00:26:24.586" v="34" actId="1076"/>
        <pc:sldMkLst>
          <pc:docMk/>
          <pc:sldMk cId="1105095133" sldId="257"/>
        </pc:sldMkLst>
        <pc:spChg chg="del">
          <ac:chgData name="Werner, Mara B (OIG/OMP)" userId="13bf27dc-e147-49d0-a146-a9ed4c762dbb" providerId="ADAL" clId="{11028569-F9BA-4344-889B-BDEAB9C58D45}" dt="2019-05-07T00:25:54.531" v="26" actId="478"/>
          <ac:spMkLst>
            <pc:docMk/>
            <pc:sldMk cId="1105095133" sldId="257"/>
            <ac:spMk id="3" creationId="{93420A64-B06B-46B5-A766-2D09E8301587}"/>
          </ac:spMkLst>
        </pc:spChg>
        <pc:spChg chg="add del mod">
          <ac:chgData name="Werner, Mara B (OIG/OMP)" userId="13bf27dc-e147-49d0-a146-a9ed4c762dbb" providerId="ADAL" clId="{11028569-F9BA-4344-889B-BDEAB9C58D45}" dt="2019-05-07T00:25:56.853" v="27" actId="478"/>
          <ac:spMkLst>
            <pc:docMk/>
            <pc:sldMk cId="1105095133" sldId="257"/>
            <ac:spMk id="9" creationId="{F3880238-A9D9-4B9F-AD7A-156C80D27263}"/>
          </ac:spMkLst>
        </pc:spChg>
        <pc:picChg chg="add mod">
          <ac:chgData name="Werner, Mara B (OIG/OMP)" userId="13bf27dc-e147-49d0-a146-a9ed4c762dbb" providerId="ADAL" clId="{11028569-F9BA-4344-889B-BDEAB9C58D45}" dt="2019-05-07T00:26:20.306" v="33" actId="1076"/>
          <ac:picMkLst>
            <pc:docMk/>
            <pc:sldMk cId="1105095133" sldId="257"/>
            <ac:picMk id="4" creationId="{3763B7F3-0A38-4716-A207-D693993CEE17}"/>
          </ac:picMkLst>
        </pc:picChg>
        <pc:picChg chg="add del mod">
          <ac:chgData name="Werner, Mara B (OIG/OMP)" userId="13bf27dc-e147-49d0-a146-a9ed4c762dbb" providerId="ADAL" clId="{11028569-F9BA-4344-889B-BDEAB9C58D45}" dt="2019-05-07T00:25:24.789" v="17"/>
          <ac:picMkLst>
            <pc:docMk/>
            <pc:sldMk cId="1105095133" sldId="257"/>
            <ac:picMk id="5" creationId="{4E6FE537-1C99-4469-B5F8-4892ADFE7CD6}"/>
          </ac:picMkLst>
        </pc:picChg>
        <pc:picChg chg="add mod">
          <ac:chgData name="Werner, Mara B (OIG/OMP)" userId="13bf27dc-e147-49d0-a146-a9ed4c762dbb" providerId="ADAL" clId="{11028569-F9BA-4344-889B-BDEAB9C58D45}" dt="2019-05-07T00:26:24.586" v="34" actId="1076"/>
          <ac:picMkLst>
            <pc:docMk/>
            <pc:sldMk cId="1105095133" sldId="257"/>
            <ac:picMk id="6" creationId="{C4AD02CA-4D40-47BC-9A6A-9EC852C14DAD}"/>
          </ac:picMkLst>
        </pc:picChg>
        <pc:picChg chg="add del mod">
          <ac:chgData name="Werner, Mara B (OIG/OMP)" userId="13bf27dc-e147-49d0-a146-a9ed4c762dbb" providerId="ADAL" clId="{11028569-F9BA-4344-889B-BDEAB9C58D45}" dt="2019-05-07T00:25:24.789" v="17"/>
          <ac:picMkLst>
            <pc:docMk/>
            <pc:sldMk cId="1105095133" sldId="257"/>
            <ac:picMk id="7" creationId="{2FC687A8-5E1E-4610-8584-290F04014FB8}"/>
          </ac:picMkLst>
        </pc:picChg>
      </pc:sldChg>
      <pc:sldChg chg="addSp delSp modSp">
        <pc:chgData name="Werner, Mara B (OIG/OMP)" userId="13bf27dc-e147-49d0-a146-a9ed4c762dbb" providerId="ADAL" clId="{11028569-F9BA-4344-889B-BDEAB9C58D45}" dt="2019-05-07T01:20:50.820" v="1105" actId="1076"/>
        <pc:sldMkLst>
          <pc:docMk/>
          <pc:sldMk cId="70924399" sldId="262"/>
        </pc:sldMkLst>
        <pc:spChg chg="mod">
          <ac:chgData name="Werner, Mara B (OIG/OMP)" userId="13bf27dc-e147-49d0-a146-a9ed4c762dbb" providerId="ADAL" clId="{11028569-F9BA-4344-889B-BDEAB9C58D45}" dt="2019-05-07T01:20:22.034" v="1102" actId="20577"/>
          <ac:spMkLst>
            <pc:docMk/>
            <pc:sldMk cId="70924399" sldId="262"/>
            <ac:spMk id="2" creationId="{9939FE09-B74E-4387-B4EB-905724A62014}"/>
          </ac:spMkLst>
        </pc:spChg>
        <pc:spChg chg="del">
          <ac:chgData name="Werner, Mara B (OIG/OMP)" userId="13bf27dc-e147-49d0-a146-a9ed4c762dbb" providerId="ADAL" clId="{11028569-F9BA-4344-889B-BDEAB9C58D45}" dt="2019-05-07T01:20:13.687" v="1089" actId="478"/>
          <ac:spMkLst>
            <pc:docMk/>
            <pc:sldMk cId="70924399" sldId="262"/>
            <ac:spMk id="3" creationId="{6DCB5A22-1742-4A64-867D-1BA4C141DCF1}"/>
          </ac:spMkLst>
        </pc:spChg>
        <pc:spChg chg="add del mod">
          <ac:chgData name="Werner, Mara B (OIG/OMP)" userId="13bf27dc-e147-49d0-a146-a9ed4c762dbb" providerId="ADAL" clId="{11028569-F9BA-4344-889B-BDEAB9C58D45}" dt="2019-05-07T01:20:16.482" v="1090" actId="478"/>
          <ac:spMkLst>
            <pc:docMk/>
            <pc:sldMk cId="70924399" sldId="262"/>
            <ac:spMk id="5" creationId="{194B60A1-88E0-47BE-BF71-DC22251DE3CF}"/>
          </ac:spMkLst>
        </pc:spChg>
        <pc:picChg chg="add mod">
          <ac:chgData name="Werner, Mara B (OIG/OMP)" userId="13bf27dc-e147-49d0-a146-a9ed4c762dbb" providerId="ADAL" clId="{11028569-F9BA-4344-889B-BDEAB9C58D45}" dt="2019-05-07T01:20:50.820" v="1105" actId="1076"/>
          <ac:picMkLst>
            <pc:docMk/>
            <pc:sldMk cId="70924399" sldId="262"/>
            <ac:picMk id="6" creationId="{DAB41026-9CF0-4AE3-B1B9-6A43926055A0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25:45.060" v="25" actId="1076"/>
        <pc:sldMkLst>
          <pc:docMk/>
          <pc:sldMk cId="2040364391" sldId="265"/>
        </pc:sldMkLst>
        <pc:spChg chg="mod">
          <ac:chgData name="Werner, Mara B (OIG/OMP)" userId="13bf27dc-e147-49d0-a146-a9ed4c762dbb" providerId="ADAL" clId="{11028569-F9BA-4344-889B-BDEAB9C58D45}" dt="2019-05-07T00:25:20.959" v="16" actId="20577"/>
          <ac:spMkLst>
            <pc:docMk/>
            <pc:sldMk cId="2040364391" sldId="265"/>
            <ac:spMk id="2" creationId="{19DF327C-E82E-4EA7-B62B-E0A8E1DC4D4F}"/>
          </ac:spMkLst>
        </pc:spChg>
        <pc:spChg chg="del">
          <ac:chgData name="Werner, Mara B (OIG/OMP)" userId="13bf27dc-e147-49d0-a146-a9ed4c762dbb" providerId="ADAL" clId="{11028569-F9BA-4344-889B-BDEAB9C58D45}" dt="2019-05-07T00:25:30.644" v="20" actId="478"/>
          <ac:spMkLst>
            <pc:docMk/>
            <pc:sldMk cId="2040364391" sldId="265"/>
            <ac:spMk id="3" creationId="{74DDE0F4-2032-4257-B15E-0C511826F60B}"/>
          </ac:spMkLst>
        </pc:spChg>
        <pc:picChg chg="add mod">
          <ac:chgData name="Werner, Mara B (OIG/OMP)" userId="13bf27dc-e147-49d0-a146-a9ed4c762dbb" providerId="ADAL" clId="{11028569-F9BA-4344-889B-BDEAB9C58D45}" dt="2019-05-07T00:25:37.236" v="22" actId="14100"/>
          <ac:picMkLst>
            <pc:docMk/>
            <pc:sldMk cId="2040364391" sldId="265"/>
            <ac:picMk id="4" creationId="{1C297401-8BCF-43AF-89E4-F80A93560B37}"/>
          </ac:picMkLst>
        </pc:picChg>
        <pc:picChg chg="add mod">
          <ac:chgData name="Werner, Mara B (OIG/OMP)" userId="13bf27dc-e147-49d0-a146-a9ed4c762dbb" providerId="ADAL" clId="{11028569-F9BA-4344-889B-BDEAB9C58D45}" dt="2019-05-07T00:25:45.060" v="25" actId="1076"/>
          <ac:picMkLst>
            <pc:docMk/>
            <pc:sldMk cId="2040364391" sldId="265"/>
            <ac:picMk id="5" creationId="{472A2F9B-3540-4327-963A-F8E47FDA35FD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28:17.310" v="76" actId="20577"/>
        <pc:sldMkLst>
          <pc:docMk/>
          <pc:sldMk cId="3201028636" sldId="266"/>
        </pc:sldMkLst>
        <pc:spChg chg="mod">
          <ac:chgData name="Werner, Mara B (OIG/OMP)" userId="13bf27dc-e147-49d0-a146-a9ed4c762dbb" providerId="ADAL" clId="{11028569-F9BA-4344-889B-BDEAB9C58D45}" dt="2019-05-07T00:28:17.310" v="76" actId="20577"/>
          <ac:spMkLst>
            <pc:docMk/>
            <pc:sldMk cId="3201028636" sldId="266"/>
            <ac:spMk id="2" creationId="{E478FDAB-241A-404C-B27C-71367FE795CC}"/>
          </ac:spMkLst>
        </pc:spChg>
        <pc:spChg chg="del">
          <ac:chgData name="Werner, Mara B (OIG/OMP)" userId="13bf27dc-e147-49d0-a146-a9ed4c762dbb" providerId="ADAL" clId="{11028569-F9BA-4344-889B-BDEAB9C58D45}" dt="2019-05-07T00:27:34.897" v="61"/>
          <ac:spMkLst>
            <pc:docMk/>
            <pc:sldMk cId="3201028636" sldId="266"/>
            <ac:spMk id="3" creationId="{12D8F6BE-04CC-4C95-B1C2-3C461F77D6B8}"/>
          </ac:spMkLst>
        </pc:spChg>
        <pc:picChg chg="add mod modCrop">
          <ac:chgData name="Werner, Mara B (OIG/OMP)" userId="13bf27dc-e147-49d0-a146-a9ed4c762dbb" providerId="ADAL" clId="{11028569-F9BA-4344-889B-BDEAB9C58D45}" dt="2019-05-07T00:27:59.878" v="67" actId="1076"/>
          <ac:picMkLst>
            <pc:docMk/>
            <pc:sldMk cId="3201028636" sldId="266"/>
            <ac:picMk id="4" creationId="{2894D879-FD3E-455C-9323-77B69A946280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41:11.506" v="650" actId="1076"/>
        <pc:sldMkLst>
          <pc:docMk/>
          <pc:sldMk cId="3173514045" sldId="267"/>
        </pc:sldMkLst>
        <pc:spChg chg="mod">
          <ac:chgData name="Werner, Mara B (OIG/OMP)" userId="13bf27dc-e147-49d0-a146-a9ed4c762dbb" providerId="ADAL" clId="{11028569-F9BA-4344-889B-BDEAB9C58D45}" dt="2019-05-07T00:28:46.564" v="111" actId="20577"/>
          <ac:spMkLst>
            <pc:docMk/>
            <pc:sldMk cId="3173514045" sldId="267"/>
            <ac:spMk id="2" creationId="{068B63E0-F9AE-431E-8EF4-13F01783978A}"/>
          </ac:spMkLst>
        </pc:spChg>
        <pc:spChg chg="del">
          <ac:chgData name="Werner, Mara B (OIG/OMP)" userId="13bf27dc-e147-49d0-a146-a9ed4c762dbb" providerId="ADAL" clId="{11028569-F9BA-4344-889B-BDEAB9C58D45}" dt="2019-05-07T00:28:54.389" v="112" actId="478"/>
          <ac:spMkLst>
            <pc:docMk/>
            <pc:sldMk cId="3173514045" sldId="267"/>
            <ac:spMk id="3" creationId="{317771C2-16B5-4BFA-8BDD-B721426C7F3D}"/>
          </ac:spMkLst>
        </pc:spChg>
        <pc:spChg chg="add del">
          <ac:chgData name="Werner, Mara B (OIG/OMP)" userId="13bf27dc-e147-49d0-a146-a9ed4c762dbb" providerId="ADAL" clId="{11028569-F9BA-4344-889B-BDEAB9C58D45}" dt="2019-05-07T00:36:11.489" v="114"/>
          <ac:spMkLst>
            <pc:docMk/>
            <pc:sldMk cId="3173514045" sldId="267"/>
            <ac:spMk id="4" creationId="{6F926EAC-BB03-4A1B-A3D2-8D62052954E0}"/>
          </ac:spMkLst>
        </pc:spChg>
        <pc:spChg chg="add mod">
          <ac:chgData name="Werner, Mara B (OIG/OMP)" userId="13bf27dc-e147-49d0-a146-a9ed4c762dbb" providerId="ADAL" clId="{11028569-F9BA-4344-889B-BDEAB9C58D45}" dt="2019-05-07T00:41:11.506" v="650" actId="1076"/>
          <ac:spMkLst>
            <pc:docMk/>
            <pc:sldMk cId="3173514045" sldId="267"/>
            <ac:spMk id="5" creationId="{2ECE0D53-E4AF-4411-947B-C76CBA5D865A}"/>
          </ac:spMkLst>
        </pc:spChg>
        <pc:picChg chg="add del mod">
          <ac:chgData name="Werner, Mara B (OIG/OMP)" userId="13bf27dc-e147-49d0-a146-a9ed4c762dbb" providerId="ADAL" clId="{11028569-F9BA-4344-889B-BDEAB9C58D45}" dt="2019-05-07T00:38:13.335" v="346" actId="478"/>
          <ac:picMkLst>
            <pc:docMk/>
            <pc:sldMk cId="3173514045" sldId="267"/>
            <ac:picMk id="6" creationId="{2F306C9B-199E-4823-B15F-E78E8FE6B0E5}"/>
          </ac:picMkLst>
        </pc:picChg>
        <pc:picChg chg="add mod">
          <ac:chgData name="Werner, Mara B (OIG/OMP)" userId="13bf27dc-e147-49d0-a146-a9ed4c762dbb" providerId="ADAL" clId="{11028569-F9BA-4344-889B-BDEAB9C58D45}" dt="2019-05-07T00:39:11.956" v="357" actId="1076"/>
          <ac:picMkLst>
            <pc:docMk/>
            <pc:sldMk cId="3173514045" sldId="267"/>
            <ac:picMk id="7" creationId="{CC8B53F9-976F-477A-A5D8-B43AA7BDCD20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55:26.443" v="768" actId="1076"/>
        <pc:sldMkLst>
          <pc:docMk/>
          <pc:sldMk cId="3259284029" sldId="269"/>
        </pc:sldMkLst>
        <pc:spChg chg="mod">
          <ac:chgData name="Werner, Mara B (OIG/OMP)" userId="13bf27dc-e147-49d0-a146-a9ed4c762dbb" providerId="ADAL" clId="{11028569-F9BA-4344-889B-BDEAB9C58D45}" dt="2019-05-07T00:54:08.635" v="759" actId="20577"/>
          <ac:spMkLst>
            <pc:docMk/>
            <pc:sldMk cId="3259284029" sldId="269"/>
            <ac:spMk id="2" creationId="{B3A22601-C913-4C8A-A30F-DF6416856862}"/>
          </ac:spMkLst>
        </pc:spChg>
        <pc:spChg chg="del">
          <ac:chgData name="Werner, Mara B (OIG/OMP)" userId="13bf27dc-e147-49d0-a146-a9ed4c762dbb" providerId="ADAL" clId="{11028569-F9BA-4344-889B-BDEAB9C58D45}" dt="2019-05-07T00:52:19.103" v="711" actId="478"/>
          <ac:spMkLst>
            <pc:docMk/>
            <pc:sldMk cId="3259284029" sldId="269"/>
            <ac:spMk id="3" creationId="{B20BB8F4-87A1-4711-BD0F-AAD3549C1899}"/>
          </ac:spMkLst>
        </pc:spChg>
        <pc:picChg chg="add mod">
          <ac:chgData name="Werner, Mara B (OIG/OMP)" userId="13bf27dc-e147-49d0-a146-a9ed4c762dbb" providerId="ADAL" clId="{11028569-F9BA-4344-889B-BDEAB9C58D45}" dt="2019-05-07T00:54:25.582" v="763" actId="1076"/>
          <ac:picMkLst>
            <pc:docMk/>
            <pc:sldMk cId="3259284029" sldId="269"/>
            <ac:picMk id="4" creationId="{4B304106-F9CB-4243-A8FF-31FBC4874F12}"/>
          </ac:picMkLst>
        </pc:picChg>
        <pc:picChg chg="add mod">
          <ac:chgData name="Werner, Mara B (OIG/OMP)" userId="13bf27dc-e147-49d0-a146-a9ed4c762dbb" providerId="ADAL" clId="{11028569-F9BA-4344-889B-BDEAB9C58D45}" dt="2019-05-07T00:54:28.031" v="764" actId="1076"/>
          <ac:picMkLst>
            <pc:docMk/>
            <pc:sldMk cId="3259284029" sldId="269"/>
            <ac:picMk id="5" creationId="{FDCF2D31-C5AC-4053-89BC-01471D415CA0}"/>
          </ac:picMkLst>
        </pc:picChg>
        <pc:picChg chg="add mod">
          <ac:chgData name="Werner, Mara B (OIG/OMP)" userId="13bf27dc-e147-49d0-a146-a9ed4c762dbb" providerId="ADAL" clId="{11028569-F9BA-4344-889B-BDEAB9C58D45}" dt="2019-05-07T00:55:26.443" v="768" actId="1076"/>
          <ac:picMkLst>
            <pc:docMk/>
            <pc:sldMk cId="3259284029" sldId="269"/>
            <ac:picMk id="6" creationId="{6F779E7C-468D-4822-958F-2F6F9BDC712A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56:10.342" v="774" actId="1076"/>
        <pc:sldMkLst>
          <pc:docMk/>
          <pc:sldMk cId="1958350247" sldId="270"/>
        </pc:sldMkLst>
        <pc:spChg chg="mod">
          <ac:chgData name="Werner, Mara B (OIG/OMP)" userId="13bf27dc-e147-49d0-a146-a9ed4c762dbb" providerId="ADAL" clId="{11028569-F9BA-4344-889B-BDEAB9C58D45}" dt="2019-05-07T00:55:38.837" v="770"/>
          <ac:spMkLst>
            <pc:docMk/>
            <pc:sldMk cId="1958350247" sldId="270"/>
            <ac:spMk id="2" creationId="{154F04F8-EB15-42ED-82C2-AD0C25F4D5B0}"/>
          </ac:spMkLst>
        </pc:spChg>
        <pc:spChg chg="del">
          <ac:chgData name="Werner, Mara B (OIG/OMP)" userId="13bf27dc-e147-49d0-a146-a9ed4c762dbb" providerId="ADAL" clId="{11028569-F9BA-4344-889B-BDEAB9C58D45}" dt="2019-05-07T00:56:04.523" v="771" actId="478"/>
          <ac:spMkLst>
            <pc:docMk/>
            <pc:sldMk cId="1958350247" sldId="270"/>
            <ac:spMk id="3" creationId="{E0FA4345-564F-4A91-80BD-7D86BF682051}"/>
          </ac:spMkLst>
        </pc:spChg>
        <pc:picChg chg="add mod">
          <ac:chgData name="Werner, Mara B (OIG/OMP)" userId="13bf27dc-e147-49d0-a146-a9ed4c762dbb" providerId="ADAL" clId="{11028569-F9BA-4344-889B-BDEAB9C58D45}" dt="2019-05-07T00:56:10.342" v="774" actId="1076"/>
          <ac:picMkLst>
            <pc:docMk/>
            <pc:sldMk cId="1958350247" sldId="270"/>
            <ac:picMk id="4" creationId="{DC9AD9FE-14D3-4E76-A54F-4F4F74816288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0:57:52.499" v="845" actId="14100"/>
        <pc:sldMkLst>
          <pc:docMk/>
          <pc:sldMk cId="1686327830" sldId="271"/>
        </pc:sldMkLst>
        <pc:spChg chg="mod">
          <ac:chgData name="Werner, Mara B (OIG/OMP)" userId="13bf27dc-e147-49d0-a146-a9ed4c762dbb" providerId="ADAL" clId="{11028569-F9BA-4344-889B-BDEAB9C58D45}" dt="2019-05-07T00:57:40.371" v="841" actId="20577"/>
          <ac:spMkLst>
            <pc:docMk/>
            <pc:sldMk cId="1686327830" sldId="271"/>
            <ac:spMk id="2" creationId="{CEE3453D-4F82-45C4-9498-BCE5378C4865}"/>
          </ac:spMkLst>
        </pc:spChg>
        <pc:spChg chg="del">
          <ac:chgData name="Werner, Mara B (OIG/OMP)" userId="13bf27dc-e147-49d0-a146-a9ed4c762dbb" providerId="ADAL" clId="{11028569-F9BA-4344-889B-BDEAB9C58D45}" dt="2019-05-07T00:57:43.722" v="842" actId="478"/>
          <ac:spMkLst>
            <pc:docMk/>
            <pc:sldMk cId="1686327830" sldId="271"/>
            <ac:spMk id="3" creationId="{71430DA8-5125-45C5-90BD-061E0E6BE4C1}"/>
          </ac:spMkLst>
        </pc:spChg>
        <pc:picChg chg="add mod">
          <ac:chgData name="Werner, Mara B (OIG/OMP)" userId="13bf27dc-e147-49d0-a146-a9ed4c762dbb" providerId="ADAL" clId="{11028569-F9BA-4344-889B-BDEAB9C58D45}" dt="2019-05-07T00:57:52.499" v="845" actId="14100"/>
          <ac:picMkLst>
            <pc:docMk/>
            <pc:sldMk cId="1686327830" sldId="271"/>
            <ac:picMk id="4" creationId="{FA47429B-6E17-426C-B77D-22E5033A35B6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04:44.629" v="936" actId="20577"/>
        <pc:sldMkLst>
          <pc:docMk/>
          <pc:sldMk cId="3808988542" sldId="272"/>
        </pc:sldMkLst>
        <pc:spChg chg="del">
          <ac:chgData name="Werner, Mara B (OIG/OMP)" userId="13bf27dc-e147-49d0-a146-a9ed4c762dbb" providerId="ADAL" clId="{11028569-F9BA-4344-889B-BDEAB9C58D45}" dt="2019-05-07T01:02:11.840" v="886" actId="478"/>
          <ac:spMkLst>
            <pc:docMk/>
            <pc:sldMk cId="3808988542" sldId="272"/>
            <ac:spMk id="2" creationId="{8A602726-3133-40B2-BB9F-02E0C710867E}"/>
          </ac:spMkLst>
        </pc:spChg>
        <pc:spChg chg="del">
          <ac:chgData name="Werner, Mara B (OIG/OMP)" userId="13bf27dc-e147-49d0-a146-a9ed4c762dbb" providerId="ADAL" clId="{11028569-F9BA-4344-889B-BDEAB9C58D45}" dt="2019-05-07T01:00:16.307" v="864"/>
          <ac:spMkLst>
            <pc:docMk/>
            <pc:sldMk cId="3808988542" sldId="272"/>
            <ac:spMk id="3" creationId="{33C4540D-C6DB-44B4-B51C-A701D3AF5788}"/>
          </ac:spMkLst>
        </pc:spChg>
        <pc:spChg chg="add mod">
          <ac:chgData name="Werner, Mara B (OIG/OMP)" userId="13bf27dc-e147-49d0-a146-a9ed4c762dbb" providerId="ADAL" clId="{11028569-F9BA-4344-889B-BDEAB9C58D45}" dt="2019-05-07T01:04:44.629" v="936" actId="20577"/>
          <ac:spMkLst>
            <pc:docMk/>
            <pc:sldMk cId="3808988542" sldId="272"/>
            <ac:spMk id="9" creationId="{06706EF9-A715-49B5-B373-4471D1FB9CB0}"/>
          </ac:spMkLst>
        </pc:spChg>
        <pc:picChg chg="add mod modCrop">
          <ac:chgData name="Werner, Mara B (OIG/OMP)" userId="13bf27dc-e147-49d0-a146-a9ed4c762dbb" providerId="ADAL" clId="{11028569-F9BA-4344-889B-BDEAB9C58D45}" dt="2019-05-07T01:04:21.020" v="910" actId="1076"/>
          <ac:picMkLst>
            <pc:docMk/>
            <pc:sldMk cId="3808988542" sldId="272"/>
            <ac:picMk id="4" creationId="{C6612758-D8AB-4A12-8680-E9C098B513B7}"/>
          </ac:picMkLst>
        </pc:picChg>
        <pc:picChg chg="add mod modCrop">
          <ac:chgData name="Werner, Mara B (OIG/OMP)" userId="13bf27dc-e147-49d0-a146-a9ed4c762dbb" providerId="ADAL" clId="{11028569-F9BA-4344-889B-BDEAB9C58D45}" dt="2019-05-07T01:04:21.020" v="910" actId="1076"/>
          <ac:picMkLst>
            <pc:docMk/>
            <pc:sldMk cId="3808988542" sldId="272"/>
            <ac:picMk id="5" creationId="{2EEB574A-E6BE-4FA6-B590-8127D36470D2}"/>
          </ac:picMkLst>
        </pc:picChg>
        <pc:picChg chg="add mod modCrop">
          <ac:chgData name="Werner, Mara B (OIG/OMP)" userId="13bf27dc-e147-49d0-a146-a9ed4c762dbb" providerId="ADAL" clId="{11028569-F9BA-4344-889B-BDEAB9C58D45}" dt="2019-05-07T01:04:21.020" v="910" actId="1076"/>
          <ac:picMkLst>
            <pc:docMk/>
            <pc:sldMk cId="3808988542" sldId="272"/>
            <ac:picMk id="6" creationId="{5CF8E34C-66C7-46EA-A71A-E0953FEF8D7C}"/>
          </ac:picMkLst>
        </pc:picChg>
        <pc:picChg chg="add mod modCrop">
          <ac:chgData name="Werner, Mara B (OIG/OMP)" userId="13bf27dc-e147-49d0-a146-a9ed4c762dbb" providerId="ADAL" clId="{11028569-F9BA-4344-889B-BDEAB9C58D45}" dt="2019-05-07T01:04:21.020" v="910" actId="1076"/>
          <ac:picMkLst>
            <pc:docMk/>
            <pc:sldMk cId="3808988542" sldId="272"/>
            <ac:picMk id="7" creationId="{0C663E43-8F98-418A-9B65-B078632EF17E}"/>
          </ac:picMkLst>
        </pc:picChg>
        <pc:picChg chg="add mod">
          <ac:chgData name="Werner, Mara B (OIG/OMP)" userId="13bf27dc-e147-49d0-a146-a9ed4c762dbb" providerId="ADAL" clId="{11028569-F9BA-4344-889B-BDEAB9C58D45}" dt="2019-05-07T01:04:21.020" v="910" actId="1076"/>
          <ac:picMkLst>
            <pc:docMk/>
            <pc:sldMk cId="3808988542" sldId="272"/>
            <ac:picMk id="8" creationId="{471F278E-06CD-403E-8D22-28A51ADD27F7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09:13.312" v="1005" actId="1076"/>
        <pc:sldMkLst>
          <pc:docMk/>
          <pc:sldMk cId="497657161" sldId="273"/>
        </pc:sldMkLst>
        <pc:spChg chg="del mod">
          <ac:chgData name="Werner, Mara B (OIG/OMP)" userId="13bf27dc-e147-49d0-a146-a9ed4c762dbb" providerId="ADAL" clId="{11028569-F9BA-4344-889B-BDEAB9C58D45}" dt="2019-05-07T01:08:19.840" v="996" actId="478"/>
          <ac:spMkLst>
            <pc:docMk/>
            <pc:sldMk cId="497657161" sldId="273"/>
            <ac:spMk id="2" creationId="{5366C294-A923-4975-869F-51B681837FB2}"/>
          </ac:spMkLst>
        </pc:spChg>
        <pc:spChg chg="del">
          <ac:chgData name="Werner, Mara B (OIG/OMP)" userId="13bf27dc-e147-49d0-a146-a9ed4c762dbb" providerId="ADAL" clId="{11028569-F9BA-4344-889B-BDEAB9C58D45}" dt="2019-05-07T01:03:09.122" v="900" actId="478"/>
          <ac:spMkLst>
            <pc:docMk/>
            <pc:sldMk cId="497657161" sldId="273"/>
            <ac:spMk id="3" creationId="{EC0CEAAD-6078-45AE-963C-56294AB4B4E7}"/>
          </ac:spMkLst>
        </pc:spChg>
        <pc:spChg chg="add del mod">
          <ac:chgData name="Werner, Mara B (OIG/OMP)" userId="13bf27dc-e147-49d0-a146-a9ed4c762dbb" providerId="ADAL" clId="{11028569-F9BA-4344-889B-BDEAB9C58D45}" dt="2019-05-07T01:08:22.201" v="997" actId="478"/>
          <ac:spMkLst>
            <pc:docMk/>
            <pc:sldMk cId="497657161" sldId="273"/>
            <ac:spMk id="11" creationId="{EFB9B5D0-923E-483F-B6E6-104E887768EA}"/>
          </ac:spMkLst>
        </pc:spChg>
        <pc:picChg chg="add del mod modCrop">
          <ac:chgData name="Werner, Mara B (OIG/OMP)" userId="13bf27dc-e147-49d0-a146-a9ed4c762dbb" providerId="ADAL" clId="{11028569-F9BA-4344-889B-BDEAB9C58D45}" dt="2019-05-07T01:02:32.352" v="891"/>
          <ac:picMkLst>
            <pc:docMk/>
            <pc:sldMk cId="497657161" sldId="273"/>
            <ac:picMk id="4" creationId="{20410980-F8F4-44DA-9D83-46DA56ABE0FD}"/>
          </ac:picMkLst>
        </pc:picChg>
        <pc:picChg chg="add mod modCrop">
          <ac:chgData name="Werner, Mara B (OIG/OMP)" userId="13bf27dc-e147-49d0-a146-a9ed4c762dbb" providerId="ADAL" clId="{11028569-F9BA-4344-889B-BDEAB9C58D45}" dt="2019-05-07T01:09:13.312" v="1005" actId="1076"/>
          <ac:picMkLst>
            <pc:docMk/>
            <pc:sldMk cId="497657161" sldId="273"/>
            <ac:picMk id="5" creationId="{6DA7432B-72C6-427D-B2E6-F01B48B230A6}"/>
          </ac:picMkLst>
        </pc:picChg>
        <pc:picChg chg="add mod">
          <ac:chgData name="Werner, Mara B (OIG/OMP)" userId="13bf27dc-e147-49d0-a146-a9ed4c762dbb" providerId="ADAL" clId="{11028569-F9BA-4344-889B-BDEAB9C58D45}" dt="2019-05-07T01:08:34.025" v="1000" actId="1076"/>
          <ac:picMkLst>
            <pc:docMk/>
            <pc:sldMk cId="497657161" sldId="273"/>
            <ac:picMk id="6" creationId="{784656A9-CA41-4011-995F-CA9E546345B5}"/>
          </ac:picMkLst>
        </pc:picChg>
        <pc:picChg chg="add mod modCrop">
          <ac:chgData name="Werner, Mara B (OIG/OMP)" userId="13bf27dc-e147-49d0-a146-a9ed4c762dbb" providerId="ADAL" clId="{11028569-F9BA-4344-889B-BDEAB9C58D45}" dt="2019-05-07T01:09:03.701" v="1004" actId="732"/>
          <ac:picMkLst>
            <pc:docMk/>
            <pc:sldMk cId="497657161" sldId="273"/>
            <ac:picMk id="7" creationId="{5114343C-D9BF-4976-B146-1EAD583AD781}"/>
          </ac:picMkLst>
        </pc:picChg>
        <pc:picChg chg="add mod modCrop">
          <ac:chgData name="Werner, Mara B (OIG/OMP)" userId="13bf27dc-e147-49d0-a146-a9ed4c762dbb" providerId="ADAL" clId="{11028569-F9BA-4344-889B-BDEAB9C58D45}" dt="2019-05-07T01:08:56.384" v="1003" actId="1076"/>
          <ac:picMkLst>
            <pc:docMk/>
            <pc:sldMk cId="497657161" sldId="273"/>
            <ac:picMk id="8" creationId="{6F4D2670-691E-48F5-9AAB-A70E830256B8}"/>
          </ac:picMkLst>
        </pc:picChg>
        <pc:picChg chg="add mod modCrop">
          <ac:chgData name="Werner, Mara B (OIG/OMP)" userId="13bf27dc-e147-49d0-a146-a9ed4c762dbb" providerId="ADAL" clId="{11028569-F9BA-4344-889B-BDEAB9C58D45}" dt="2019-05-07T01:08:30.387" v="999" actId="1076"/>
          <ac:picMkLst>
            <pc:docMk/>
            <pc:sldMk cId="497657161" sldId="273"/>
            <ac:picMk id="9" creationId="{2C7D1EB9-DD74-42FE-B4E5-4EDE8C991667}"/>
          </ac:picMkLst>
        </pc:picChg>
      </pc:sldChg>
      <pc:sldChg chg="modSp add">
        <pc:chgData name="Werner, Mara B (OIG/OMP)" userId="13bf27dc-e147-49d0-a146-a9ed4c762dbb" providerId="ADAL" clId="{11028569-F9BA-4344-889B-BDEAB9C58D45}" dt="2019-05-07T01:18:41.388" v="1066" actId="20577"/>
        <pc:sldMkLst>
          <pc:docMk/>
          <pc:sldMk cId="490230138" sldId="274"/>
        </pc:sldMkLst>
        <pc:spChg chg="mod">
          <ac:chgData name="Werner, Mara B (OIG/OMP)" userId="13bf27dc-e147-49d0-a146-a9ed4c762dbb" providerId="ADAL" clId="{11028569-F9BA-4344-889B-BDEAB9C58D45}" dt="2019-05-07T01:18:33.420" v="1038" actId="20577"/>
          <ac:spMkLst>
            <pc:docMk/>
            <pc:sldMk cId="490230138" sldId="274"/>
            <ac:spMk id="2" creationId="{C5BE35A5-49D6-45D5-A96A-384F781F3533}"/>
          </ac:spMkLst>
        </pc:spChg>
        <pc:spChg chg="mod">
          <ac:chgData name="Werner, Mara B (OIG/OMP)" userId="13bf27dc-e147-49d0-a146-a9ed4c762dbb" providerId="ADAL" clId="{11028569-F9BA-4344-889B-BDEAB9C58D45}" dt="2019-05-07T01:18:41.388" v="1066" actId="20577"/>
          <ac:spMkLst>
            <pc:docMk/>
            <pc:sldMk cId="490230138" sldId="274"/>
            <ac:spMk id="3" creationId="{5D82DFB3-44BA-433E-A9A2-AD1B7E9B8EC6}"/>
          </ac:spMkLst>
        </pc:spChg>
      </pc:sldChg>
      <pc:sldChg chg="addSp delSp modSp add">
        <pc:chgData name="Werner, Mara B (OIG/OMP)" userId="13bf27dc-e147-49d0-a146-a9ed4c762dbb" providerId="ADAL" clId="{11028569-F9BA-4344-889B-BDEAB9C58D45}" dt="2019-05-07T01:38:48.584" v="1170" actId="14100"/>
        <pc:sldMkLst>
          <pc:docMk/>
          <pc:sldMk cId="3264397303" sldId="275"/>
        </pc:sldMkLst>
        <pc:spChg chg="del">
          <ac:chgData name="Werner, Mara B (OIG/OMP)" userId="13bf27dc-e147-49d0-a146-a9ed4c762dbb" providerId="ADAL" clId="{11028569-F9BA-4344-889B-BDEAB9C58D45}" dt="2019-05-07T01:28:37.815" v="1109" actId="478"/>
          <ac:spMkLst>
            <pc:docMk/>
            <pc:sldMk cId="3264397303" sldId="275"/>
            <ac:spMk id="2" creationId="{8EC2A01A-71B0-4404-B0E9-2BB4B24A07DC}"/>
          </ac:spMkLst>
        </pc:spChg>
        <pc:spChg chg="del">
          <ac:chgData name="Werner, Mara B (OIG/OMP)" userId="13bf27dc-e147-49d0-a146-a9ed4c762dbb" providerId="ADAL" clId="{11028569-F9BA-4344-889B-BDEAB9C58D45}" dt="2019-05-07T01:28:33.197" v="1107" actId="478"/>
          <ac:spMkLst>
            <pc:docMk/>
            <pc:sldMk cId="3264397303" sldId="275"/>
            <ac:spMk id="3" creationId="{B8B0D2B3-97EB-4356-9EE3-3030AA0FED61}"/>
          </ac:spMkLst>
        </pc:spChg>
        <pc:spChg chg="add mod">
          <ac:chgData name="Werner, Mara B (OIG/OMP)" userId="13bf27dc-e147-49d0-a146-a9ed4c762dbb" providerId="ADAL" clId="{11028569-F9BA-4344-889B-BDEAB9C58D45}" dt="2019-05-07T01:38:48.584" v="1170" actId="14100"/>
          <ac:spMkLst>
            <pc:docMk/>
            <pc:sldMk cId="3264397303" sldId="275"/>
            <ac:spMk id="5" creationId="{A28A8D75-D63C-4229-9A7D-783401D47A08}"/>
          </ac:spMkLst>
        </pc:spChg>
        <pc:picChg chg="add mod">
          <ac:chgData name="Werner, Mara B (OIG/OMP)" userId="13bf27dc-e147-49d0-a146-a9ed4c762dbb" providerId="ADAL" clId="{11028569-F9BA-4344-889B-BDEAB9C58D45}" dt="2019-05-07T01:28:43.556" v="1110" actId="1076"/>
          <ac:picMkLst>
            <pc:docMk/>
            <pc:sldMk cId="3264397303" sldId="275"/>
            <ac:picMk id="4" creationId="{9DAEB78D-8014-4B42-9C7C-26CCDC134B9B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38:30.186" v="1167" actId="14100"/>
        <pc:sldMkLst>
          <pc:docMk/>
          <pc:sldMk cId="1294782223" sldId="276"/>
        </pc:sldMkLst>
        <pc:spChg chg="del">
          <ac:chgData name="Werner, Mara B (OIG/OMP)" userId="13bf27dc-e147-49d0-a146-a9ed4c762dbb" providerId="ADAL" clId="{11028569-F9BA-4344-889B-BDEAB9C58D45}" dt="2019-05-07T01:30:32.959" v="1116" actId="478"/>
          <ac:spMkLst>
            <pc:docMk/>
            <pc:sldMk cId="1294782223" sldId="276"/>
            <ac:spMk id="2" creationId="{026BB9F0-50A6-49E9-BDBE-56948782F5AB}"/>
          </ac:spMkLst>
        </pc:spChg>
        <pc:spChg chg="del">
          <ac:chgData name="Werner, Mara B (OIG/OMP)" userId="13bf27dc-e147-49d0-a146-a9ed4c762dbb" providerId="ADAL" clId="{11028569-F9BA-4344-889B-BDEAB9C58D45}" dt="2019-05-07T01:30:35.213" v="1117" actId="478"/>
          <ac:spMkLst>
            <pc:docMk/>
            <pc:sldMk cId="1294782223" sldId="276"/>
            <ac:spMk id="3" creationId="{4CD0DBCF-FE26-4B0A-92E7-C22238BF12FE}"/>
          </ac:spMkLst>
        </pc:spChg>
        <pc:spChg chg="add mod">
          <ac:chgData name="Werner, Mara B (OIG/OMP)" userId="13bf27dc-e147-49d0-a146-a9ed4c762dbb" providerId="ADAL" clId="{11028569-F9BA-4344-889B-BDEAB9C58D45}" dt="2019-05-07T01:38:30.186" v="1167" actId="14100"/>
          <ac:spMkLst>
            <pc:docMk/>
            <pc:sldMk cId="1294782223" sldId="276"/>
            <ac:spMk id="5" creationId="{227789BB-586B-4900-A621-3C1C222DA28D}"/>
          </ac:spMkLst>
        </pc:spChg>
        <pc:picChg chg="add">
          <ac:chgData name="Werner, Mara B (OIG/OMP)" userId="13bf27dc-e147-49d0-a146-a9ed4c762dbb" providerId="ADAL" clId="{11028569-F9BA-4344-889B-BDEAB9C58D45}" dt="2019-05-07T01:29:40.401" v="1114"/>
          <ac:picMkLst>
            <pc:docMk/>
            <pc:sldMk cId="1294782223" sldId="276"/>
            <ac:picMk id="4" creationId="{780B2F25-4696-4A93-A82D-7B4FDE7924E5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38:09.779" v="1164" actId="14100"/>
        <pc:sldMkLst>
          <pc:docMk/>
          <pc:sldMk cId="1457654941" sldId="277"/>
        </pc:sldMkLst>
        <pc:spChg chg="del">
          <ac:chgData name="Werner, Mara B (OIG/OMP)" userId="13bf27dc-e147-49d0-a146-a9ed4c762dbb" providerId="ADAL" clId="{11028569-F9BA-4344-889B-BDEAB9C58D45}" dt="2019-05-07T01:30:37.817" v="1118" actId="478"/>
          <ac:spMkLst>
            <pc:docMk/>
            <pc:sldMk cId="1457654941" sldId="277"/>
            <ac:spMk id="2" creationId="{132052C5-4C9B-4A75-8E82-1F7C37C6E6A6}"/>
          </ac:spMkLst>
        </pc:spChg>
        <pc:spChg chg="del">
          <ac:chgData name="Werner, Mara B (OIG/OMP)" userId="13bf27dc-e147-49d0-a146-a9ed4c762dbb" providerId="ADAL" clId="{11028569-F9BA-4344-889B-BDEAB9C58D45}" dt="2019-05-07T01:30:39.050" v="1119" actId="478"/>
          <ac:spMkLst>
            <pc:docMk/>
            <pc:sldMk cId="1457654941" sldId="277"/>
            <ac:spMk id="3" creationId="{5E43744F-6869-47B5-8B6F-CFA05DFFB961}"/>
          </ac:spMkLst>
        </pc:spChg>
        <pc:spChg chg="add mod">
          <ac:chgData name="Werner, Mara B (OIG/OMP)" userId="13bf27dc-e147-49d0-a146-a9ed4c762dbb" providerId="ADAL" clId="{11028569-F9BA-4344-889B-BDEAB9C58D45}" dt="2019-05-07T01:37:55.956" v="1161" actId="208"/>
          <ac:spMkLst>
            <pc:docMk/>
            <pc:sldMk cId="1457654941" sldId="277"/>
            <ac:spMk id="5" creationId="{69B861B6-EE6B-49B8-8F98-816ECBD95268}"/>
          </ac:spMkLst>
        </pc:spChg>
        <pc:spChg chg="add mod">
          <ac:chgData name="Werner, Mara B (OIG/OMP)" userId="13bf27dc-e147-49d0-a146-a9ed4c762dbb" providerId="ADAL" clId="{11028569-F9BA-4344-889B-BDEAB9C58D45}" dt="2019-05-07T01:38:09.779" v="1164" actId="14100"/>
          <ac:spMkLst>
            <pc:docMk/>
            <pc:sldMk cId="1457654941" sldId="277"/>
            <ac:spMk id="6" creationId="{E5C9537D-4F25-4DB5-989D-DB67C7506339}"/>
          </ac:spMkLst>
        </pc:spChg>
        <pc:picChg chg="add">
          <ac:chgData name="Werner, Mara B (OIG/OMP)" userId="13bf27dc-e147-49d0-a146-a9ed4c762dbb" providerId="ADAL" clId="{11028569-F9BA-4344-889B-BDEAB9C58D45}" dt="2019-05-07T01:30:27.324" v="1115"/>
          <ac:picMkLst>
            <pc:docMk/>
            <pc:sldMk cId="1457654941" sldId="277"/>
            <ac:picMk id="4" creationId="{A26CE953-1A14-489E-B15C-39A01691E2C5}"/>
          </ac:picMkLst>
        </pc:picChg>
      </pc:sldChg>
      <pc:sldChg chg="addSp delSp modSp add ord">
        <pc:chgData name="Werner, Mara B (OIG/OMP)" userId="13bf27dc-e147-49d0-a146-a9ed4c762dbb" providerId="ADAL" clId="{11028569-F9BA-4344-889B-BDEAB9C58D45}" dt="2019-05-07T01:36:00.837" v="1151" actId="20577"/>
        <pc:sldMkLst>
          <pc:docMk/>
          <pc:sldMk cId="4127763904" sldId="279"/>
        </pc:sldMkLst>
        <pc:spChg chg="del">
          <ac:chgData name="Werner, Mara B (OIG/OMP)" userId="13bf27dc-e147-49d0-a146-a9ed4c762dbb" providerId="ADAL" clId="{11028569-F9BA-4344-889B-BDEAB9C58D45}" dt="2019-05-07T01:33:33.212" v="1127" actId="478"/>
          <ac:spMkLst>
            <pc:docMk/>
            <pc:sldMk cId="4127763904" sldId="279"/>
            <ac:spMk id="2" creationId="{B72AD2D7-7D6C-4273-B310-40B01F25AFE4}"/>
          </ac:spMkLst>
        </pc:spChg>
        <pc:spChg chg="del">
          <ac:chgData name="Werner, Mara B (OIG/OMP)" userId="13bf27dc-e147-49d0-a146-a9ed4c762dbb" providerId="ADAL" clId="{11028569-F9BA-4344-889B-BDEAB9C58D45}" dt="2019-05-07T01:33:34.475" v="1128" actId="478"/>
          <ac:spMkLst>
            <pc:docMk/>
            <pc:sldMk cId="4127763904" sldId="279"/>
            <ac:spMk id="3" creationId="{E62DB5C9-7B8C-454D-986E-D5AB31ED9E2D}"/>
          </ac:spMkLst>
        </pc:spChg>
        <pc:spChg chg="add mod">
          <ac:chgData name="Werner, Mara B (OIG/OMP)" userId="13bf27dc-e147-49d0-a146-a9ed4c762dbb" providerId="ADAL" clId="{11028569-F9BA-4344-889B-BDEAB9C58D45}" dt="2019-05-07T01:36:00.837" v="1151" actId="20577"/>
          <ac:spMkLst>
            <pc:docMk/>
            <pc:sldMk cId="4127763904" sldId="279"/>
            <ac:spMk id="5" creationId="{FFB5D629-25AD-4B18-8F10-CAE6157004FA}"/>
          </ac:spMkLst>
        </pc:spChg>
        <pc:picChg chg="add mod modCrop">
          <ac:chgData name="Werner, Mara B (OIG/OMP)" userId="13bf27dc-e147-49d0-a146-a9ed4c762dbb" providerId="ADAL" clId="{11028569-F9BA-4344-889B-BDEAB9C58D45}" dt="2019-05-07T01:35:49.403" v="1139" actId="1076"/>
          <ac:picMkLst>
            <pc:docMk/>
            <pc:sldMk cId="4127763904" sldId="279"/>
            <ac:picMk id="4" creationId="{0F6A555C-F91A-417F-976F-F9304323B4AC}"/>
          </ac:picMkLst>
        </pc:picChg>
      </pc:sldChg>
      <pc:sldChg chg="addSp delSp add ord">
        <pc:chgData name="Werner, Mara B (OIG/OMP)" userId="13bf27dc-e147-49d0-a146-a9ed4c762dbb" providerId="ADAL" clId="{11028569-F9BA-4344-889B-BDEAB9C58D45}" dt="2019-05-07T01:35:25.513" v="1137"/>
        <pc:sldMkLst>
          <pc:docMk/>
          <pc:sldMk cId="2329146620" sldId="280"/>
        </pc:sldMkLst>
        <pc:spChg chg="del">
          <ac:chgData name="Werner, Mara B (OIG/OMP)" userId="13bf27dc-e147-49d0-a146-a9ed4c762dbb" providerId="ADAL" clId="{11028569-F9BA-4344-889B-BDEAB9C58D45}" dt="2019-05-07T01:34:24.381" v="1131" actId="478"/>
          <ac:spMkLst>
            <pc:docMk/>
            <pc:sldMk cId="2329146620" sldId="280"/>
            <ac:spMk id="2" creationId="{ADADF484-8D58-4D95-957D-39AF8FF27550}"/>
          </ac:spMkLst>
        </pc:spChg>
        <pc:spChg chg="del">
          <ac:chgData name="Werner, Mara B (OIG/OMP)" userId="13bf27dc-e147-49d0-a146-a9ed4c762dbb" providerId="ADAL" clId="{11028569-F9BA-4344-889B-BDEAB9C58D45}" dt="2019-05-07T01:34:21.957" v="1130" actId="478"/>
          <ac:spMkLst>
            <pc:docMk/>
            <pc:sldMk cId="2329146620" sldId="280"/>
            <ac:spMk id="3" creationId="{18CF9054-E6D0-4FEC-802C-61A53E28F0E2}"/>
          </ac:spMkLst>
        </pc:spChg>
        <pc:picChg chg="add">
          <ac:chgData name="Werner, Mara B (OIG/OMP)" userId="13bf27dc-e147-49d0-a146-a9ed4c762dbb" providerId="ADAL" clId="{11028569-F9BA-4344-889B-BDEAB9C58D45}" dt="2019-05-07T01:34:25.624" v="1132"/>
          <ac:picMkLst>
            <pc:docMk/>
            <pc:sldMk cId="2329146620" sldId="280"/>
            <ac:picMk id="4" creationId="{93CD14A1-C634-4C6C-B237-2ADE3668A900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37:38.444" v="1158" actId="208"/>
        <pc:sldMkLst>
          <pc:docMk/>
          <pc:sldMk cId="356112622" sldId="281"/>
        </pc:sldMkLst>
        <pc:spChg chg="del">
          <ac:chgData name="Werner, Mara B (OIG/OMP)" userId="13bf27dc-e147-49d0-a146-a9ed4c762dbb" providerId="ADAL" clId="{11028569-F9BA-4344-889B-BDEAB9C58D45}" dt="2019-05-07T01:35:09.727" v="1136" actId="478"/>
          <ac:spMkLst>
            <pc:docMk/>
            <pc:sldMk cId="356112622" sldId="281"/>
            <ac:spMk id="2" creationId="{0325C673-16E1-459B-BC7F-C90E49E5D950}"/>
          </ac:spMkLst>
        </pc:spChg>
        <pc:spChg chg="del">
          <ac:chgData name="Werner, Mara B (OIG/OMP)" userId="13bf27dc-e147-49d0-a146-a9ed4c762dbb" providerId="ADAL" clId="{11028569-F9BA-4344-889B-BDEAB9C58D45}" dt="2019-05-07T01:35:08.442" v="1135" actId="478"/>
          <ac:spMkLst>
            <pc:docMk/>
            <pc:sldMk cId="356112622" sldId="281"/>
            <ac:spMk id="3" creationId="{C33FF32B-3A2A-4D71-ACAD-1003F00F8B7F}"/>
          </ac:spMkLst>
        </pc:spChg>
        <pc:spChg chg="add mod">
          <ac:chgData name="Werner, Mara B (OIG/OMP)" userId="13bf27dc-e147-49d0-a146-a9ed4c762dbb" providerId="ADAL" clId="{11028569-F9BA-4344-889B-BDEAB9C58D45}" dt="2019-05-07T01:37:19.343" v="1155" actId="208"/>
          <ac:spMkLst>
            <pc:docMk/>
            <pc:sldMk cId="356112622" sldId="281"/>
            <ac:spMk id="5" creationId="{23EE26D7-7AA4-47FF-B9E2-B2377DE97F22}"/>
          </ac:spMkLst>
        </pc:spChg>
        <pc:spChg chg="add mod">
          <ac:chgData name="Werner, Mara B (OIG/OMP)" userId="13bf27dc-e147-49d0-a146-a9ed4c762dbb" providerId="ADAL" clId="{11028569-F9BA-4344-889B-BDEAB9C58D45}" dt="2019-05-07T01:37:38.444" v="1158" actId="208"/>
          <ac:spMkLst>
            <pc:docMk/>
            <pc:sldMk cId="356112622" sldId="281"/>
            <ac:spMk id="6" creationId="{57EB2B99-6F5E-4476-98A6-E892743D9913}"/>
          </ac:spMkLst>
        </pc:spChg>
        <pc:picChg chg="add">
          <ac:chgData name="Werner, Mara B (OIG/OMP)" userId="13bf27dc-e147-49d0-a146-a9ed4c762dbb" providerId="ADAL" clId="{11028569-F9BA-4344-889B-BDEAB9C58D45}" dt="2019-05-07T01:35:04.755" v="1134"/>
          <ac:picMkLst>
            <pc:docMk/>
            <pc:sldMk cId="356112622" sldId="281"/>
            <ac:picMk id="4" creationId="{98A44F46-C485-49FC-90E4-83BADC37737C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47:15.307" v="1228" actId="14100"/>
        <pc:sldMkLst>
          <pc:docMk/>
          <pc:sldMk cId="2008020463" sldId="282"/>
        </pc:sldMkLst>
        <pc:spChg chg="mod">
          <ac:chgData name="Werner, Mara B (OIG/OMP)" userId="13bf27dc-e147-49d0-a146-a9ed4c762dbb" providerId="ADAL" clId="{11028569-F9BA-4344-889B-BDEAB9C58D45}" dt="2019-05-07T01:42:27.521" v="1205" actId="20577"/>
          <ac:spMkLst>
            <pc:docMk/>
            <pc:sldMk cId="2008020463" sldId="282"/>
            <ac:spMk id="2" creationId="{B17B4C79-F84C-4966-8FA3-324FAAF2EB43}"/>
          </ac:spMkLst>
        </pc:spChg>
        <pc:spChg chg="del mod">
          <ac:chgData name="Werner, Mara B (OIG/OMP)" userId="13bf27dc-e147-49d0-a146-a9ed4c762dbb" providerId="ADAL" clId="{11028569-F9BA-4344-889B-BDEAB9C58D45}" dt="2019-05-07T01:44:32.511" v="1216" actId="478"/>
          <ac:spMkLst>
            <pc:docMk/>
            <pc:sldMk cId="2008020463" sldId="282"/>
            <ac:spMk id="3" creationId="{2AB457ED-1491-4D6B-AA1B-31100D725385}"/>
          </ac:spMkLst>
        </pc:spChg>
        <pc:spChg chg="add mod">
          <ac:chgData name="Werner, Mara B (OIG/OMP)" userId="13bf27dc-e147-49d0-a146-a9ed4c762dbb" providerId="ADAL" clId="{11028569-F9BA-4344-889B-BDEAB9C58D45}" dt="2019-05-07T01:45:58.633" v="1220" actId="14100"/>
          <ac:spMkLst>
            <pc:docMk/>
            <pc:sldMk cId="2008020463" sldId="282"/>
            <ac:spMk id="6" creationId="{42D948DD-8D00-4173-BA74-C7C410B9625C}"/>
          </ac:spMkLst>
        </pc:spChg>
        <pc:picChg chg="add del mod">
          <ac:chgData name="Werner, Mara B (OIG/OMP)" userId="13bf27dc-e147-49d0-a146-a9ed4c762dbb" providerId="ADAL" clId="{11028569-F9BA-4344-889B-BDEAB9C58D45}" dt="2019-05-07T01:44:34.610" v="1217" actId="478"/>
          <ac:picMkLst>
            <pc:docMk/>
            <pc:sldMk cId="2008020463" sldId="282"/>
            <ac:picMk id="4" creationId="{6CCDBDD6-B25C-4956-BB1A-60132A94C2FB}"/>
          </ac:picMkLst>
        </pc:picChg>
        <pc:picChg chg="add mod">
          <ac:chgData name="Werner, Mara B (OIG/OMP)" userId="13bf27dc-e147-49d0-a146-a9ed4c762dbb" providerId="ADAL" clId="{11028569-F9BA-4344-889B-BDEAB9C58D45}" dt="2019-05-07T01:47:12.285" v="1226" actId="1076"/>
          <ac:picMkLst>
            <pc:docMk/>
            <pc:sldMk cId="2008020463" sldId="282"/>
            <ac:picMk id="5" creationId="{623392BD-2D03-4F09-8D2A-ADCF7541D327}"/>
          </ac:picMkLst>
        </pc:picChg>
        <pc:picChg chg="add mod">
          <ac:chgData name="Werner, Mara B (OIG/OMP)" userId="13bf27dc-e147-49d0-a146-a9ed4c762dbb" providerId="ADAL" clId="{11028569-F9BA-4344-889B-BDEAB9C58D45}" dt="2019-05-07T01:47:15.307" v="1228" actId="14100"/>
          <ac:picMkLst>
            <pc:docMk/>
            <pc:sldMk cId="2008020463" sldId="282"/>
            <ac:picMk id="7" creationId="{FAD42B84-B782-4880-B987-60604D8921A9}"/>
          </ac:picMkLst>
        </pc:picChg>
        <pc:picChg chg="add del">
          <ac:chgData name="Werner, Mara B (OIG/OMP)" userId="13bf27dc-e147-49d0-a146-a9ed4c762dbb" providerId="ADAL" clId="{11028569-F9BA-4344-889B-BDEAB9C58D45}" dt="2019-05-07T01:47:11.870" v="1225"/>
          <ac:picMkLst>
            <pc:docMk/>
            <pc:sldMk cId="2008020463" sldId="282"/>
            <ac:picMk id="8" creationId="{D587CF6C-3CB2-4444-AA2D-FCE7F3C64A84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1:53:06.580" v="1251" actId="166"/>
        <pc:sldMkLst>
          <pc:docMk/>
          <pc:sldMk cId="1850092868" sldId="283"/>
        </pc:sldMkLst>
        <pc:spChg chg="mod">
          <ac:chgData name="Werner, Mara B (OIG/OMP)" userId="13bf27dc-e147-49d0-a146-a9ed4c762dbb" providerId="ADAL" clId="{11028569-F9BA-4344-889B-BDEAB9C58D45}" dt="2019-05-07T01:47:31.270" v="1232"/>
          <ac:spMkLst>
            <pc:docMk/>
            <pc:sldMk cId="1850092868" sldId="283"/>
            <ac:spMk id="2" creationId="{3133774C-82A1-4601-9F8A-42095BC53D45}"/>
          </ac:spMkLst>
        </pc:spChg>
        <pc:spChg chg="del">
          <ac:chgData name="Werner, Mara B (OIG/OMP)" userId="13bf27dc-e147-49d0-a146-a9ed4c762dbb" providerId="ADAL" clId="{11028569-F9BA-4344-889B-BDEAB9C58D45}" dt="2019-05-07T01:47:21.558" v="1230" actId="478"/>
          <ac:spMkLst>
            <pc:docMk/>
            <pc:sldMk cId="1850092868" sldId="283"/>
            <ac:spMk id="3" creationId="{E38714E7-8E7B-4046-8633-A41736B139CB}"/>
          </ac:spMkLst>
        </pc:spChg>
        <pc:picChg chg="add del mod">
          <ac:chgData name="Werner, Mara B (OIG/OMP)" userId="13bf27dc-e147-49d0-a146-a9ed4c762dbb" providerId="ADAL" clId="{11028569-F9BA-4344-889B-BDEAB9C58D45}" dt="2019-05-07T01:49:07.295" v="1238" actId="478"/>
          <ac:picMkLst>
            <pc:docMk/>
            <pc:sldMk cId="1850092868" sldId="283"/>
            <ac:picMk id="4" creationId="{057ED458-CD86-4AA3-9725-D5F3C06B614E}"/>
          </ac:picMkLst>
        </pc:picChg>
        <pc:picChg chg="add mod ord">
          <ac:chgData name="Werner, Mara B (OIG/OMP)" userId="13bf27dc-e147-49d0-a146-a9ed4c762dbb" providerId="ADAL" clId="{11028569-F9BA-4344-889B-BDEAB9C58D45}" dt="2019-05-07T01:53:06.580" v="1251" actId="166"/>
          <ac:picMkLst>
            <pc:docMk/>
            <pc:sldMk cId="1850092868" sldId="283"/>
            <ac:picMk id="5" creationId="{0A0EADE0-BB26-437A-BAD3-677156256FCB}"/>
          </ac:picMkLst>
        </pc:picChg>
        <pc:picChg chg="add mod">
          <ac:chgData name="Werner, Mara B (OIG/OMP)" userId="13bf27dc-e147-49d0-a146-a9ed4c762dbb" providerId="ADAL" clId="{11028569-F9BA-4344-889B-BDEAB9C58D45}" dt="2019-05-07T01:49:23.704" v="1244" actId="1076"/>
          <ac:picMkLst>
            <pc:docMk/>
            <pc:sldMk cId="1850092868" sldId="283"/>
            <ac:picMk id="6" creationId="{91FE4C11-6693-418E-8463-CEF03932F994}"/>
          </ac:picMkLst>
        </pc:picChg>
        <pc:picChg chg="add mod">
          <ac:chgData name="Werner, Mara B (OIG/OMP)" userId="13bf27dc-e147-49d0-a146-a9ed4c762dbb" providerId="ADAL" clId="{11028569-F9BA-4344-889B-BDEAB9C58D45}" dt="2019-05-07T01:53:02.531" v="1250" actId="14100"/>
          <ac:picMkLst>
            <pc:docMk/>
            <pc:sldMk cId="1850092868" sldId="283"/>
            <ac:picMk id="7" creationId="{E4804BCD-CEF1-4A1E-9D0C-2E42E2C00CB1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2:12:37.335" v="1400" actId="14100"/>
        <pc:sldMkLst>
          <pc:docMk/>
          <pc:sldMk cId="1095184595" sldId="286"/>
        </pc:sldMkLst>
        <pc:spChg chg="mod">
          <ac:chgData name="Werner, Mara B (OIG/OMP)" userId="13bf27dc-e147-49d0-a146-a9ed4c762dbb" providerId="ADAL" clId="{11028569-F9BA-4344-889B-BDEAB9C58D45}" dt="2019-05-07T02:12:29.649" v="1396" actId="20577"/>
          <ac:spMkLst>
            <pc:docMk/>
            <pc:sldMk cId="1095184595" sldId="286"/>
            <ac:spMk id="2" creationId="{21978216-7F1B-43CB-91A4-ECB306B43036}"/>
          </ac:spMkLst>
        </pc:spChg>
        <pc:spChg chg="del">
          <ac:chgData name="Werner, Mara B (OIG/OMP)" userId="13bf27dc-e147-49d0-a146-a9ed4c762dbb" providerId="ADAL" clId="{11028569-F9BA-4344-889B-BDEAB9C58D45}" dt="2019-05-07T02:12:32.239" v="1397" actId="478"/>
          <ac:spMkLst>
            <pc:docMk/>
            <pc:sldMk cId="1095184595" sldId="286"/>
            <ac:spMk id="3" creationId="{465D89B7-C49B-4CA1-92A1-9B0CD21CA812}"/>
          </ac:spMkLst>
        </pc:spChg>
        <pc:picChg chg="add mod">
          <ac:chgData name="Werner, Mara B (OIG/OMP)" userId="13bf27dc-e147-49d0-a146-a9ed4c762dbb" providerId="ADAL" clId="{11028569-F9BA-4344-889B-BDEAB9C58D45}" dt="2019-05-07T02:12:37.335" v="1400" actId="14100"/>
          <ac:picMkLst>
            <pc:docMk/>
            <pc:sldMk cId="1095184595" sldId="286"/>
            <ac:picMk id="4" creationId="{C507D53F-6F37-4538-899C-DC7E78DE340E}"/>
          </ac:picMkLst>
        </pc:picChg>
      </pc:sldChg>
      <pc:sldChg chg="addSp delSp modSp add">
        <pc:chgData name="Werner, Mara B (OIG/OMP)" userId="13bf27dc-e147-49d0-a146-a9ed4c762dbb" providerId="ADAL" clId="{11028569-F9BA-4344-889B-BDEAB9C58D45}" dt="2019-05-07T02:17:33.427" v="1441" actId="1076"/>
        <pc:sldMkLst>
          <pc:docMk/>
          <pc:sldMk cId="2229345395" sldId="287"/>
        </pc:sldMkLst>
        <pc:spChg chg="mod">
          <ac:chgData name="Werner, Mara B (OIG/OMP)" userId="13bf27dc-e147-49d0-a146-a9ed4c762dbb" providerId="ADAL" clId="{11028569-F9BA-4344-889B-BDEAB9C58D45}" dt="2019-05-07T02:17:32.654" v="1440" actId="1076"/>
          <ac:spMkLst>
            <pc:docMk/>
            <pc:sldMk cId="2229345395" sldId="287"/>
            <ac:spMk id="2" creationId="{7C845E8D-FACB-446A-964D-F3B7706F654C}"/>
          </ac:spMkLst>
        </pc:spChg>
        <pc:spChg chg="del">
          <ac:chgData name="Werner, Mara B (OIG/OMP)" userId="13bf27dc-e147-49d0-a146-a9ed4c762dbb" providerId="ADAL" clId="{11028569-F9BA-4344-889B-BDEAB9C58D45}" dt="2019-05-07T02:14:42.441" v="1416" actId="478"/>
          <ac:spMkLst>
            <pc:docMk/>
            <pc:sldMk cId="2229345395" sldId="287"/>
            <ac:spMk id="3" creationId="{2B874797-FFA4-4603-97BE-9BD8D36DA4F2}"/>
          </ac:spMkLst>
        </pc:spChg>
        <pc:picChg chg="add mod">
          <ac:chgData name="Werner, Mara B (OIG/OMP)" userId="13bf27dc-e147-49d0-a146-a9ed4c762dbb" providerId="ADAL" clId="{11028569-F9BA-4344-889B-BDEAB9C58D45}" dt="2019-05-07T02:17:32.474" v="1439" actId="1076"/>
          <ac:picMkLst>
            <pc:docMk/>
            <pc:sldMk cId="2229345395" sldId="287"/>
            <ac:picMk id="4" creationId="{0091F3CB-06AF-495C-B86D-DA8CFB9146BC}"/>
          </ac:picMkLst>
        </pc:picChg>
        <pc:picChg chg="add del mod">
          <ac:chgData name="Werner, Mara B (OIG/OMP)" userId="13bf27dc-e147-49d0-a146-a9ed4c762dbb" providerId="ADAL" clId="{11028569-F9BA-4344-889B-BDEAB9C58D45}" dt="2019-05-07T02:16:31.456" v="1426" actId="478"/>
          <ac:picMkLst>
            <pc:docMk/>
            <pc:sldMk cId="2229345395" sldId="287"/>
            <ac:picMk id="5" creationId="{0F5A3A1C-F8D6-4267-A02E-77EDE9E1A171}"/>
          </ac:picMkLst>
        </pc:picChg>
        <pc:picChg chg="add mod">
          <ac:chgData name="Werner, Mara B (OIG/OMP)" userId="13bf27dc-e147-49d0-a146-a9ed4c762dbb" providerId="ADAL" clId="{11028569-F9BA-4344-889B-BDEAB9C58D45}" dt="2019-05-07T02:17:33.427" v="1441" actId="1076"/>
          <ac:picMkLst>
            <pc:docMk/>
            <pc:sldMk cId="2229345395" sldId="287"/>
            <ac:picMk id="6" creationId="{71BE1AE9-1170-4EFA-9D2C-5DFBC48081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198AA85D-1647-48E9-A899-B21F65180A0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6433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5F23A498-48C5-4735-A0F9-0CED287BB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16C577-FF34-4838-8209-55E4D5CCB8CA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6013" y="6241047"/>
            <a:ext cx="170621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0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0AB0-A2BD-46F2-84F1-40C61452FAF4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E504-68B6-4D52-ACBC-15922E62113B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3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6CB1-19EE-4CC1-904D-03535F1C4A76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2762" y="6223828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2FC-44F7-4FC7-99EB-7336611E4F55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6012" y="6208221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6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DFD8-9B08-4E54-BDAB-F53BDC46FE47}" type="datetime1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5411" y="6223828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43DF-325C-4D33-A69F-C91C2E19589A}" type="datetime1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5411" y="6208221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929-D5C0-402C-80A5-4FA675F3823D}" type="datetime1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5411" y="6235115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64C-0153-46D5-B657-B085121E29AA}" type="datetime1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95895" y="6223828"/>
            <a:ext cx="1706217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5C5-7081-4A80-BD64-8EB78B847CDD}" type="datetime1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77FD-9ECD-426A-8984-F218E30C42F5}" type="datetime1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6784D0-7565-4981-87FD-05B3532C215C}" type="datetime1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CD1C564-862D-4C82-A7DF-B0593D8F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.wiktionary.org/wiki/File:WLM_logo-2.sv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.wiktionary.org/wiki/File:WLM_logo-2.sv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ra.Werner@oig.hhs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2" name="Rectangle 9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9946F-FF09-4CB7-A765-13657BEB9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" y="532264"/>
            <a:ext cx="11019934" cy="3349945"/>
          </a:xfrm>
          <a:noFill/>
          <a:ln w="12700" cmpd="sng">
            <a:noFill/>
          </a:ln>
        </p:spPr>
        <p:txBody>
          <a:bodyPr anchor="b">
            <a:normAutofit/>
          </a:bodyPr>
          <a:lstStyle/>
          <a:p>
            <a:pPr algn="l"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rPr>
              <a:t>Building an Internal Application Using the SAS Stored Process Web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25F15-3AF0-4FA6-975D-4D19CC110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30" y="3977028"/>
            <a:ext cx="9892751" cy="1649338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Mara Werner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BASUG Quarterly Meeting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265924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AF22-5D01-40C8-8D6C-64E9CF11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ODS Graphics Designer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9828-9FE1-46C1-9945-3366D871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89" y="1680307"/>
            <a:ext cx="3219450" cy="48291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F111-1922-487D-A115-2FFEB24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34AC6-8EA3-4064-8FB4-C69DE71A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87" y="2003035"/>
            <a:ext cx="4791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04F8-EB15-42ED-82C2-AD0C25F4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ODS Graphics Designer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AD9FE-14D3-4E76-A54F-4F4F7481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28" y="1629784"/>
            <a:ext cx="8201025" cy="4648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D9716-B1E3-4C8D-8958-2A5F8527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0284E-C9BE-4CBE-9B4B-69B65701A25D}"/>
              </a:ext>
            </a:extLst>
          </p:cNvPr>
          <p:cNvGrpSpPr/>
          <p:nvPr/>
        </p:nvGrpSpPr>
        <p:grpSpPr>
          <a:xfrm>
            <a:off x="370367" y="1656758"/>
            <a:ext cx="3004845" cy="2297126"/>
            <a:chOff x="8467390" y="1711106"/>
            <a:chExt cx="3075434" cy="22102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75D64A-C98B-4C0F-9F2E-88154AC30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299"/>
            <a:stretch/>
          </p:blipFill>
          <p:spPr>
            <a:xfrm>
              <a:off x="8467390" y="1711106"/>
              <a:ext cx="3075434" cy="22102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15054-717E-45FE-BD93-CB47B8A37E9F}"/>
                </a:ext>
              </a:extLst>
            </p:cNvPr>
            <p:cNvSpPr/>
            <p:nvPr/>
          </p:nvSpPr>
          <p:spPr>
            <a:xfrm>
              <a:off x="9231923" y="2944905"/>
              <a:ext cx="1458489" cy="30928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35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453D-4F82-45C4-9498-BCE5378C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36223"/>
            <a:ext cx="9875520" cy="1356360"/>
          </a:xfrm>
        </p:spPr>
        <p:txBody>
          <a:bodyPr/>
          <a:lstStyle/>
          <a:p>
            <a:r>
              <a:rPr lang="en-US" dirty="0"/>
              <a:t>Modify the Template for Example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AF4C4-9A79-4AF6-8959-BEEBD450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703E1-0172-480B-B246-1E84998BACBB}"/>
              </a:ext>
            </a:extLst>
          </p:cNvPr>
          <p:cNvSpPr/>
          <p:nvPr/>
        </p:nvSpPr>
        <p:spPr>
          <a:xfrm>
            <a:off x="667869" y="1460663"/>
            <a:ext cx="112011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/*Define the template*/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define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statgraph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ST_pop_graph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dynamic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_YEAR _POPULATION;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begingraph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designwidth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Courier New" panose="02070309020205020404" pitchFamily="49" charset="0"/>
              </a:rPr>
              <a:t>550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designheight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Courier New" panose="02070309020205020404" pitchFamily="49" charset="0"/>
              </a:rPr>
              <a:t>350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entrytitle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halign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=center 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"&amp;state Population by Year"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entryfootnote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halign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=left 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'Source: SASHELP.US_DATA'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layout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lattice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rowdatarange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=data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columndatarange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=data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rowgutter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columngutter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layout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overlay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walldisplay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=(FILL)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xaxisopts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'Year'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discreteopts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tickvaluefitpolicy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splitrotate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yaxisopts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display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=(TICKS TICKVALUES LINE )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griddisplay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=on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'Population'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barchart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category=_YEAR response=_POPULATION /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name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'bar'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display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OUTLINE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FILL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=mean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groupdisplay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=Cluster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clusterwidth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Courier New" panose="02070309020205020404" pitchFamily="49" charset="0"/>
              </a:rPr>
              <a:t>1.0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endlayout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endlayout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endgraph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/*Render graph*/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sgrender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=state_pop_&amp;ST._transpose2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ST_pop_graph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dynamic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_YEAR=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"Year"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_POPULATION=</a:t>
            </a:r>
            <a:r>
              <a:rPr lang="en-US" sz="1400" dirty="0">
                <a:solidFill>
                  <a:srgbClr val="800080"/>
                </a:solidFill>
                <a:latin typeface="Courier New" panose="02070309020205020404" pitchFamily="49" charset="0"/>
              </a:rPr>
              <a:t>"Population"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632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706EF9-A715-49B5-B373-4471D1F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2895B-ACE9-457D-9169-82A08274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6DF59-BE8F-464B-AEE9-38F888D766BC}"/>
              </a:ext>
            </a:extLst>
          </p:cNvPr>
          <p:cNvSpPr/>
          <p:nvPr/>
        </p:nvSpPr>
        <p:spPr>
          <a:xfrm>
            <a:off x="808768" y="186292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 panose="020703090202050204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statgraph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ST_pop_graph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dynamic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_YEAR _POPULATION;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CF669-3EE2-4A77-BFF0-54BD5CB5CAD6}"/>
              </a:ext>
            </a:extLst>
          </p:cNvPr>
          <p:cNvSpPr/>
          <p:nvPr/>
        </p:nvSpPr>
        <p:spPr>
          <a:xfrm>
            <a:off x="925517" y="2839646"/>
            <a:ext cx="5862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begingraph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designwidth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550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designheight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350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7E78D-F5D2-4750-9EDC-68069AD391FF}"/>
              </a:ext>
            </a:extLst>
          </p:cNvPr>
          <p:cNvSpPr/>
          <p:nvPr/>
        </p:nvSpPr>
        <p:spPr>
          <a:xfrm>
            <a:off x="808768" y="3420578"/>
            <a:ext cx="857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entrytitle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halign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=center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"&amp;state Population by Year"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entryfootnote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halign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=left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'Source: SASHELP.US_DATA'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86535B-0765-4A4B-8A8D-4D385E67057B}"/>
              </a:ext>
            </a:extLst>
          </p:cNvPr>
          <p:cNvSpPr/>
          <p:nvPr/>
        </p:nvSpPr>
        <p:spPr>
          <a:xfrm>
            <a:off x="946369" y="4281718"/>
            <a:ext cx="11421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layout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lattice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rowdatarange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=data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columndatarange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=data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rowgutter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columngutter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layout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overlay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walldisplay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=(FILL)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xaxisopts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'Year'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discreteopts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tickvaluefitpolicy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splitrotate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yaxisopts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display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=(TICKS TICKVALUES LINE )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griddisplay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=on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'Population'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FA2D1-B048-43B0-8586-EDBD13F8BCBB}"/>
              </a:ext>
            </a:extLst>
          </p:cNvPr>
          <p:cNvSpPr/>
          <p:nvPr/>
        </p:nvSpPr>
        <p:spPr>
          <a:xfrm>
            <a:off x="946369" y="5675310"/>
            <a:ext cx="10943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barchart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category=_YEAR response=_POPULATION /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name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'bar'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display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OUTLINE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FILL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=mean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groupdisplay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=Cluster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clusterwidth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008080"/>
                </a:solidFill>
                <a:latin typeface="Courier New" panose="02070309020205020404" pitchFamily="49" charset="0"/>
              </a:rPr>
              <a:t>1.0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9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4656A9-CA41-4011-995F-CA9E54634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42" y="3169561"/>
            <a:ext cx="5191125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4343C-D9BF-4976-B146-1EAD583AD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"/>
          <a:stretch/>
        </p:blipFill>
        <p:spPr>
          <a:xfrm>
            <a:off x="6321034" y="3169561"/>
            <a:ext cx="5191126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D2670-691E-48F5-9AAB-A70E83025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63"/>
          <a:stretch/>
        </p:blipFill>
        <p:spPr>
          <a:xfrm>
            <a:off x="6382049" y="2769497"/>
            <a:ext cx="1989378" cy="322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7D1EB9-DD74-42FE-B4E5-4EDE8C991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0" r="61730" b="92084"/>
          <a:stretch/>
        </p:blipFill>
        <p:spPr>
          <a:xfrm>
            <a:off x="430075" y="2769497"/>
            <a:ext cx="1995664" cy="322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BFB52-9F99-4D32-8295-B189006F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87286-7ECC-4927-A75C-77736ACBBEE4}"/>
              </a:ext>
            </a:extLst>
          </p:cNvPr>
          <p:cNvSpPr/>
          <p:nvPr/>
        </p:nvSpPr>
        <p:spPr>
          <a:xfrm>
            <a:off x="721659" y="745767"/>
            <a:ext cx="10790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/*Render graph*/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sgrender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=state_pop_&amp;ST._transpose2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ST_pop_graph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dynamic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_YEAR=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"Year"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_POPULATION=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"Population"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9946-072A-4E92-A84E-194C8D57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SAS Prompts from EG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0EE108-BE25-4E80-827F-05F4482DBD6D}"/>
              </a:ext>
            </a:extLst>
          </p:cNvPr>
          <p:cNvGrpSpPr/>
          <p:nvPr/>
        </p:nvGrpSpPr>
        <p:grpSpPr>
          <a:xfrm>
            <a:off x="663206" y="2375386"/>
            <a:ext cx="2511629" cy="3632550"/>
            <a:chOff x="591672" y="1886016"/>
            <a:chExt cx="3028142" cy="39033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A465A6-2AB8-4FA6-A242-AFAC245D5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71"/>
            <a:stretch/>
          </p:blipFill>
          <p:spPr>
            <a:xfrm>
              <a:off x="591672" y="1886016"/>
              <a:ext cx="3028142" cy="39033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14F696-F19D-4143-A438-CF49E9495BB0}"/>
                </a:ext>
              </a:extLst>
            </p:cNvPr>
            <p:cNvSpPr/>
            <p:nvPr/>
          </p:nvSpPr>
          <p:spPr>
            <a:xfrm>
              <a:off x="896519" y="3455893"/>
              <a:ext cx="744021" cy="2958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E064E7-ED4E-404E-AF4C-F3D4F34DB0CF}"/>
              </a:ext>
            </a:extLst>
          </p:cNvPr>
          <p:cNvGrpSpPr/>
          <p:nvPr/>
        </p:nvGrpSpPr>
        <p:grpSpPr>
          <a:xfrm>
            <a:off x="3427980" y="2537854"/>
            <a:ext cx="5644664" cy="3634929"/>
            <a:chOff x="5050770" y="2212299"/>
            <a:chExt cx="6124576" cy="37288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EB136F-08D9-4A89-A186-1764526A97B8}"/>
                </a:ext>
              </a:extLst>
            </p:cNvPr>
            <p:cNvGrpSpPr/>
            <p:nvPr/>
          </p:nvGrpSpPr>
          <p:grpSpPr>
            <a:xfrm>
              <a:off x="5050770" y="2212299"/>
              <a:ext cx="6124576" cy="3728801"/>
              <a:chOff x="4190158" y="1889491"/>
              <a:chExt cx="6124576" cy="372880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50D7F31-4D74-4E90-BF28-F5E6DB21B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66257"/>
              <a:stretch/>
            </p:blipFill>
            <p:spPr>
              <a:xfrm>
                <a:off x="4190159" y="1889491"/>
                <a:ext cx="6124575" cy="212127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DA4716C-D627-4580-A8D5-D81997366A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429"/>
              <a:stretch/>
            </p:blipFill>
            <p:spPr>
              <a:xfrm>
                <a:off x="4190158" y="4010765"/>
                <a:ext cx="6124575" cy="160752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7D1FC6-D2EC-4C28-9092-E31FE1EDD1D9}"/>
                </a:ext>
              </a:extLst>
            </p:cNvPr>
            <p:cNvSpPr/>
            <p:nvPr/>
          </p:nvSpPr>
          <p:spPr>
            <a:xfrm>
              <a:off x="9161929" y="4425013"/>
              <a:ext cx="1595718" cy="4034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275BA8-869E-4083-AF1A-9B093E5C8085}"/>
              </a:ext>
            </a:extLst>
          </p:cNvPr>
          <p:cNvGrpSpPr/>
          <p:nvPr/>
        </p:nvGrpSpPr>
        <p:grpSpPr>
          <a:xfrm>
            <a:off x="9298196" y="2521583"/>
            <a:ext cx="2361492" cy="3124200"/>
            <a:chOff x="9314211" y="2057400"/>
            <a:chExt cx="2361492" cy="3124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4BF8CD-013C-4775-BE30-E2DD7A2AE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6" t="593" r="43460" b="-593"/>
            <a:stretch/>
          </p:blipFill>
          <p:spPr>
            <a:xfrm>
              <a:off x="9314212" y="2057400"/>
              <a:ext cx="2361491" cy="31242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0EED0A-D3EF-4916-BCD1-E2D4F6328044}"/>
                </a:ext>
              </a:extLst>
            </p:cNvPr>
            <p:cNvSpPr/>
            <p:nvPr/>
          </p:nvSpPr>
          <p:spPr>
            <a:xfrm>
              <a:off x="9314211" y="4763950"/>
              <a:ext cx="744021" cy="2958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7E97D94-1BFC-4FD0-AFE9-E3E98009ACF6}"/>
              </a:ext>
            </a:extLst>
          </p:cNvPr>
          <p:cNvSpPr/>
          <p:nvPr/>
        </p:nvSpPr>
        <p:spPr>
          <a:xfrm>
            <a:off x="382368" y="1705130"/>
            <a:ext cx="748109" cy="8059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12D1F6-CC94-456C-8299-610E5DD576BA}"/>
              </a:ext>
            </a:extLst>
          </p:cNvPr>
          <p:cNvSpPr/>
          <p:nvPr/>
        </p:nvSpPr>
        <p:spPr>
          <a:xfrm>
            <a:off x="3053926" y="1705130"/>
            <a:ext cx="748109" cy="8059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7067D6-73E5-4300-8BF7-3A4CB92A0AF4}"/>
              </a:ext>
            </a:extLst>
          </p:cNvPr>
          <p:cNvSpPr/>
          <p:nvPr/>
        </p:nvSpPr>
        <p:spPr>
          <a:xfrm>
            <a:off x="8935672" y="1705130"/>
            <a:ext cx="748109" cy="8059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89F50B-CA50-4A95-A47E-E9FA238A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A555C-F91A-417F-976F-F9304323B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" t="-44319" r="-1" b="46362"/>
          <a:stretch/>
        </p:blipFill>
        <p:spPr>
          <a:xfrm>
            <a:off x="2950590" y="-2602387"/>
            <a:ext cx="6683602" cy="91917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B5D629-25AD-4B18-8F10-CAE61570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Prompts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AA271-45BE-4851-B284-1CE228B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7A8BF1-E69A-4930-85BF-BD17CFD75721}"/>
              </a:ext>
            </a:extLst>
          </p:cNvPr>
          <p:cNvGrpSpPr/>
          <p:nvPr/>
        </p:nvGrpSpPr>
        <p:grpSpPr>
          <a:xfrm>
            <a:off x="3053329" y="236848"/>
            <a:ext cx="6446664" cy="6384304"/>
            <a:chOff x="1972890" y="168357"/>
            <a:chExt cx="4905375" cy="4986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CD14A1-C634-4C6C-B237-2ADE3668A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396"/>
            <a:stretch/>
          </p:blipFill>
          <p:spPr>
            <a:xfrm>
              <a:off x="1972890" y="168357"/>
              <a:ext cx="4905375" cy="451691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277E0-91C8-452B-AC8A-20A1BE360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090"/>
            <a:stretch/>
          </p:blipFill>
          <p:spPr>
            <a:xfrm>
              <a:off x="1972890" y="4075980"/>
              <a:ext cx="4905375" cy="1078976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674E4-1318-4CA4-99E8-F07910AF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35A5-49D6-45D5-A96A-384F781F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to 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D392D-A1F5-488D-A2CF-F12816C8A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75" r="550" b="30424"/>
          <a:stretch/>
        </p:blipFill>
        <p:spPr>
          <a:xfrm>
            <a:off x="2971800" y="1869973"/>
            <a:ext cx="6769100" cy="43784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B9665-D2ED-43FD-B250-F12515FC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014F-2B22-408E-A266-F1507C63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Temporary File Path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771DD-E5B0-4484-95D6-22E74639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10920-DB72-48E3-8691-234EC3950A55}"/>
              </a:ext>
            </a:extLst>
          </p:cNvPr>
          <p:cNvSpPr/>
          <p:nvPr/>
        </p:nvSpPr>
        <p:spPr>
          <a:xfrm>
            <a:off x="2124635" y="2202068"/>
            <a:ext cx="9377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/*start a pdf document for the results*/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filename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mypdf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temp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</a:t>
            </a:r>
          </a:p>
          <a:p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/*Get the path for the PDF file     */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_null_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pdffile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$</a:t>
            </a:r>
            <a:r>
              <a:rPr 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1000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pdffile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=pathname(</a:t>
            </a:r>
            <a:r>
              <a:rPr lang="en-US" sz="24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 err="1">
                <a:solidFill>
                  <a:srgbClr val="800080"/>
                </a:solidFill>
                <a:latin typeface="Courier New" panose="02070309020205020404" pitchFamily="49" charset="0"/>
              </a:rPr>
              <a:t>mypdf</a:t>
            </a:r>
            <a:r>
              <a:rPr lang="en-US" sz="24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); 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call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symputx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800080"/>
                </a:solidFill>
                <a:latin typeface="Courier New" panose="02070309020205020404" pitchFamily="49" charset="0"/>
              </a:rPr>
              <a:t>"PDFFILE"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pdffile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); 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%put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&amp;PDFFILE;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584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3389528-2F41-4461-A617-233CD3733D29}"/>
              </a:ext>
            </a:extLst>
          </p:cNvPr>
          <p:cNvSpPr/>
          <p:nvPr/>
        </p:nvSpPr>
        <p:spPr>
          <a:xfrm>
            <a:off x="158750" y="231156"/>
            <a:ext cx="11874500" cy="6381965"/>
          </a:xfrm>
          <a:prstGeom prst="rect">
            <a:avLst/>
          </a:prstGeom>
          <a:solidFill>
            <a:srgbClr val="96C2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A34EE-7609-479A-A2D4-19CC7E3A0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93"/>
          <a:stretch/>
        </p:blipFill>
        <p:spPr>
          <a:xfrm>
            <a:off x="4103107" y="3193334"/>
            <a:ext cx="6149913" cy="322677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967B6-5C4C-4FC0-9492-A25A91247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4" r="11685" b="-1294"/>
          <a:stretch/>
        </p:blipFill>
        <p:spPr>
          <a:xfrm>
            <a:off x="4503022" y="285535"/>
            <a:ext cx="7277565" cy="3319694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E1BE2-3F52-4250-A858-C0265B272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713"/>
          <a:stretch/>
        </p:blipFill>
        <p:spPr>
          <a:xfrm>
            <a:off x="1837380" y="1211280"/>
            <a:ext cx="3666067" cy="2759604"/>
          </a:xfrm>
          <a:prstGeom prst="rect">
            <a:avLst/>
          </a:prstGeom>
          <a:ln>
            <a:noFill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DCEAC3-2911-4393-8834-D2754F6FA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13" y="3338339"/>
            <a:ext cx="5870562" cy="248686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2F2B3-AAD6-4408-8D4B-35433C3622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3" r="363" b="31641"/>
          <a:stretch/>
        </p:blipFill>
        <p:spPr>
          <a:xfrm rot="729332">
            <a:off x="7078132" y="4918976"/>
            <a:ext cx="5710767" cy="167800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1B7D6-326C-4A83-8222-8421BCCF3C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79"/>
          <a:stretch/>
        </p:blipFill>
        <p:spPr>
          <a:xfrm>
            <a:off x="230332" y="243856"/>
            <a:ext cx="2398568" cy="2425503"/>
          </a:xfrm>
          <a:prstGeom prst="rect">
            <a:avLst/>
          </a:prstGeom>
          <a:solidFill>
            <a:srgbClr val="96C2DB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2428F-A8CF-45F5-9D64-6B1C20DF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487" y="6207340"/>
            <a:ext cx="278100" cy="365125"/>
          </a:xfrm>
        </p:spPr>
        <p:txBody>
          <a:bodyPr/>
          <a:lstStyle/>
          <a:p>
            <a:fld id="{DCD1C564-862D-4C82-A7DF-B0593D8FA0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0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5BA9-C4EF-4146-8A75-4D84BE4B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ODS PDF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E6AC9-FA3B-4FAF-8B86-3F6FDB50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244A35-B29F-4876-A9DD-2FED198E4684}"/>
              </a:ext>
            </a:extLst>
          </p:cNvPr>
          <p:cNvGrpSpPr/>
          <p:nvPr/>
        </p:nvGrpSpPr>
        <p:grpSpPr>
          <a:xfrm>
            <a:off x="3195918" y="1984177"/>
            <a:ext cx="6096000" cy="4264223"/>
            <a:chOff x="1340224" y="1879101"/>
            <a:chExt cx="6096000" cy="42642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C31024-5AEC-4AE6-BA83-1CB252D25E4E}"/>
                </a:ext>
              </a:extLst>
            </p:cNvPr>
            <p:cNvSpPr/>
            <p:nvPr/>
          </p:nvSpPr>
          <p:spPr>
            <a:xfrm>
              <a:off x="1340224" y="1879101"/>
              <a:ext cx="6096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/*start a pdf document for the results*/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</a:t>
              </a:r>
            </a:p>
            <a:p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ods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pdf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(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id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emailpdf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style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htmlblue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file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mypdf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bookmarklist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=none;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options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nodate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nonumber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ods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escapechar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dirty="0">
                  <a:solidFill>
                    <a:srgbClr val="800080"/>
                  </a:solidFill>
                  <a:latin typeface="Courier New" panose="02070309020205020404" pitchFamily="49" charset="0"/>
                </a:rPr>
                <a:t>'^'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</a:t>
              </a:r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9A034D-6B45-42E1-918D-33D4D4940DAC}"/>
                </a:ext>
              </a:extLst>
            </p:cNvPr>
            <p:cNvSpPr/>
            <p:nvPr/>
          </p:nvSpPr>
          <p:spPr>
            <a:xfrm>
              <a:off x="1340224" y="5050717"/>
              <a:ext cx="6096000" cy="10926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/*close pdf destination to finish document*/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  </a:t>
              </a:r>
            </a:p>
            <a:p>
              <a:r>
                <a:rPr lang="en-US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ods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pdf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emailpdf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close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         </a:t>
              </a:r>
            </a:p>
            <a:p>
              <a:r>
                <a:rPr lang="en-US" sz="11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C31F7A-762C-4E96-A884-74672C0F3B42}"/>
                </a:ext>
              </a:extLst>
            </p:cNvPr>
            <p:cNvSpPr txBox="1"/>
            <p:nvPr/>
          </p:nvSpPr>
          <p:spPr>
            <a:xfrm>
              <a:off x="1340224" y="4560362"/>
              <a:ext cx="2064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… body code here…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88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F700-DDDC-4A0A-AA08-4EED9CDD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ODS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33E82-04A9-4808-9918-3F032433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9FEED-7E86-43B3-806D-C1F81902FCF5}"/>
              </a:ext>
            </a:extLst>
          </p:cNvPr>
          <p:cNvSpPr/>
          <p:nvPr/>
        </p:nvSpPr>
        <p:spPr>
          <a:xfrm>
            <a:off x="795764" y="1832737"/>
            <a:ext cx="10970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 Add a document header/banner */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"^S={preimage='/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sasdata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/users/w0es/BASUG logo.png</a:t>
            </a:r>
          </a:p>
          <a:p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						?height=94px&amp;width=811px'}"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"^S={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font_size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=8PT Just=L} &amp;State 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State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 Population"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</a:t>
            </a:r>
          </a:p>
          <a:p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"^S={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font_size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=8PT Just=L} Report run on: &amp;today"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</a:t>
            </a:r>
          </a:p>
          <a:p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"^S={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font_size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=8PT Just=L} Page ^{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thispage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 of ^{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lastpage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}"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 Write a Title */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</a:p>
          <a:p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"^S={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font_size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=18pt just=C 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font_weight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=bold}^2n&amp;State Population by 						Year^2n"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/*Render graph*/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sgrender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=state_pop_&amp;ST._transpose2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ST_pop_graph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 dynamic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_YEAR=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"Year"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_POPULATION=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"Population"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62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F26B-2FE6-47CB-B369-7093E9D6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to Excel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F15C9-21D0-49DE-BC4D-38CD024DD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9" y="1965960"/>
            <a:ext cx="5657850" cy="463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EC455-97B6-4174-B4AB-53F92AE2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516" y="1965960"/>
            <a:ext cx="4943475" cy="4638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55E05-A4F8-4D8A-A393-4BC38D39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ECC9-F1B7-417E-982F-3CBF443C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Temporary File Path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075E3-6C97-44AD-BF06-CE9F2531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888061-41DC-432D-A9E6-45A28B42BA75}"/>
              </a:ext>
            </a:extLst>
          </p:cNvPr>
          <p:cNvSpPr/>
          <p:nvPr/>
        </p:nvSpPr>
        <p:spPr>
          <a:xfrm>
            <a:off x="2886635" y="220206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/*Create Excel File with Data*/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</a:p>
          <a:p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filename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myexcel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temp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</a:p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/*create a temporary file path for the excel file*/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_null_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excelfile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$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1000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excelfile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=pathname(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000" dirty="0" err="1">
                <a:solidFill>
                  <a:srgbClr val="800080"/>
                </a:solidFill>
                <a:latin typeface="Courier New" panose="02070309020205020404" pitchFamily="49" charset="0"/>
              </a:rPr>
              <a:t>myexcel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call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symputx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"EXCELFILE"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excelfile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           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</a:t>
            </a:r>
          </a:p>
          <a:p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%put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excelfile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294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3369-48A6-4B89-9580-9AE973FA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ODS Excel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13F0B-5E20-4B15-A86B-6B03C2B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058E2-560F-420F-ABE4-9C2DA2104C4E}"/>
              </a:ext>
            </a:extLst>
          </p:cNvPr>
          <p:cNvSpPr/>
          <p:nvPr/>
        </p:nvSpPr>
        <p:spPr>
          <a:xfrm>
            <a:off x="851646" y="2243043"/>
            <a:ext cx="113403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/*send the data to excel in a way that keeps the formatting*/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title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footnote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listing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close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excel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"&amp;</a:t>
            </a:r>
            <a:r>
              <a:rPr lang="en-US" sz="2000" dirty="0" err="1">
                <a:solidFill>
                  <a:srgbClr val="800080"/>
                </a:solidFill>
                <a:latin typeface="Courier New" panose="02070309020205020404" pitchFamily="49" charset="0"/>
              </a:rPr>
              <a:t>EXCELFILE..xlsx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style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=statistical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sheet_name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"Trend"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=state_pop_&amp;ST._transpose2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noobs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label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split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'*'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quit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excel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close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     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ods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listing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619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99E3-78CA-4E1F-B6F7-EBF72C92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Notes Tab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A14AE-FAA7-4F30-82F9-2538287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67744D-A942-4CAE-A2AC-D66E3A2CCE07}"/>
              </a:ext>
            </a:extLst>
          </p:cNvPr>
          <p:cNvGrpSpPr/>
          <p:nvPr/>
        </p:nvGrpSpPr>
        <p:grpSpPr>
          <a:xfrm>
            <a:off x="1140350" y="2078958"/>
            <a:ext cx="9878170" cy="4031873"/>
            <a:chOff x="1140350" y="2078958"/>
            <a:chExt cx="9878170" cy="40318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5BA1B8-C868-432D-A4A8-8CF5094725B7}"/>
                </a:ext>
              </a:extLst>
            </p:cNvPr>
            <p:cNvSpPr/>
            <p:nvPr/>
          </p:nvSpPr>
          <p:spPr>
            <a:xfrm>
              <a:off x="1173480" y="3305908"/>
              <a:ext cx="9845040" cy="2514599"/>
            </a:xfrm>
            <a:prstGeom prst="rect">
              <a:avLst/>
            </a:prstGeom>
            <a:solidFill>
              <a:srgbClr val="F6F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D2E115-E2CB-4782-AF9F-AC1FDEB500AF}"/>
                </a:ext>
              </a:extLst>
            </p:cNvPr>
            <p:cNvSpPr/>
            <p:nvPr/>
          </p:nvSpPr>
          <p:spPr>
            <a:xfrm>
              <a:off x="1140350" y="2078958"/>
              <a:ext cx="987552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0080"/>
                  </a:solidFill>
                  <a:latin typeface="Courier New" panose="02070309020205020404" pitchFamily="49" charset="0"/>
                </a:rPr>
                <a:t>data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Notes (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keep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=notes);          </a:t>
              </a:r>
            </a:p>
            <a:p>
              <a:r>
                <a:rPr lang="en-US" sz="1600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infile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cards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delimiter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sz="1600" dirty="0">
                  <a:solidFill>
                    <a:srgbClr val="800080"/>
                  </a:solidFill>
                  <a:latin typeface="Courier New" panose="02070309020205020404" pitchFamily="49" charset="0"/>
                </a:rPr>
                <a:t>'*'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input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notesprep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:</a:t>
              </a:r>
              <a:r>
                <a:rPr lang="en-US" sz="1600" dirty="0">
                  <a:solidFill>
                    <a:srgbClr val="008080"/>
                  </a:solidFill>
                  <a:latin typeface="Courier New" panose="02070309020205020404" pitchFamily="49" charset="0"/>
                </a:rPr>
                <a:t>$100.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         </a:t>
              </a:r>
            </a:p>
            <a:p>
              <a:r>
                <a:rPr lang="pt-BR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Notes=dequote(resolve(quote(Notesprep)));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cards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Prepared for BASUG June Quarterly meeting: Population Trends for &amp;State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Prepared on:  &amp;today *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Data Source:  SASHELP.US_DATA *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*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Query: *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	create table </a:t>
              </a:r>
              <a:r>
                <a:rPr 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state_pop_&amp;ST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as*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	select </a:t>
              </a:r>
              <a:r>
                <a:rPr 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statename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population_1970, population_1980*</a:t>
              </a:r>
            </a:p>
            <a:p>
              <a:r>
                <a:rPr lang="fr-FR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	  , population_1990, population_2000, population_2010*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	from </a:t>
              </a:r>
              <a:r>
                <a:rPr 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sashelp.us_data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*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		where </a:t>
              </a:r>
              <a:r>
                <a:rPr lang="en-US" sz="16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Statename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"&amp;state"*                       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</a:t>
              </a:r>
              <a:r>
                <a:rPr lang="en-US" sz="1600" b="1" dirty="0">
                  <a:solidFill>
                    <a:srgbClr val="000080"/>
                  </a:solidFill>
                  <a:latin typeface="Courier New" panose="02070309020205020404" pitchFamily="49" charset="0"/>
                </a:rPr>
                <a:t>run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163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465E-0059-48C6-BFE1-8E4DC28D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Notes to Excel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E3F43-ADDF-46BC-A536-A400B5F8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64F80-5B6B-4E8E-9C5C-2BD81CF6E74A}"/>
              </a:ext>
            </a:extLst>
          </p:cNvPr>
          <p:cNvSpPr/>
          <p:nvPr/>
        </p:nvSpPr>
        <p:spPr>
          <a:xfrm>
            <a:off x="3373459" y="2214385"/>
            <a:ext cx="7642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0080"/>
                </a:solidFill>
                <a:latin typeface="Courier New" panose="02070309020205020404" pitchFamily="49" charset="0"/>
              </a:rPr>
              <a:t>export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= notes          </a:t>
            </a:r>
          </a:p>
          <a:p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outfile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</a:rPr>
              <a:t>"&amp;EXCELFILE"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</a:p>
          <a:p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dbms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=xlsx          </a:t>
            </a:r>
          </a:p>
          <a:p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</a:rPr>
              <a:t>	replace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</a:t>
            </a:r>
          </a:p>
          <a:p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</a:rPr>
              <a:t>	sheet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</a:rPr>
              <a:t>'Notes'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</a:p>
          <a:p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sz="2800" b="1" dirty="0">
                <a:solidFill>
                  <a:srgbClr val="000080"/>
                </a:solidFill>
                <a:latin typeface="Courier New" panose="02070309020205020404" pitchFamily="49" charset="0"/>
              </a:rPr>
              <a:t>quit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600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720C-DD14-44B8-81F5-A9825C9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Results by Email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ADCDD-798B-4087-BA30-38D25C9C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64E58-47E8-4243-A199-D627EE9D95CD}"/>
              </a:ext>
            </a:extLst>
          </p:cNvPr>
          <p:cNvSpPr/>
          <p:nvPr/>
        </p:nvSpPr>
        <p:spPr>
          <a:xfrm>
            <a:off x="1143000" y="1882075"/>
            <a:ext cx="10562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/* Generate email*/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filename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email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"&amp;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emailaddress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attach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"&amp;PDFFILE"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trendchart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			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content_type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"application/pdf"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"pdf"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			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attach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"&amp;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EXCELFILE..xlsx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0080"/>
                </a:solidFill>
                <a:latin typeface="Courier New" panose="02070309020205020404" pitchFamily="49" charset="0"/>
              </a:rPr>
              <a:t>TrendData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					</a:t>
            </a:r>
            <a:r>
              <a:rPr lang="fr-FR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content_type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r-FR" dirty="0">
                <a:solidFill>
                  <a:srgbClr val="800080"/>
                </a:solidFill>
                <a:latin typeface="Courier New" panose="02070309020205020404" pitchFamily="49" charset="0"/>
              </a:rPr>
              <a:t>"application/</a:t>
            </a:r>
            <a:r>
              <a:rPr lang="fr-FR" dirty="0" err="1">
                <a:solidFill>
                  <a:srgbClr val="800080"/>
                </a:solidFill>
                <a:latin typeface="Courier New" panose="02070309020205020404" pitchFamily="49" charset="0"/>
              </a:rPr>
              <a:t>excel</a:t>
            </a:r>
            <a:r>
              <a:rPr lang="fr-FR" dirty="0">
                <a:solidFill>
                  <a:srgbClr val="800080"/>
                </a:solidFill>
                <a:latin typeface="Courier New" panose="020703090202050204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Courier New" panose="02070309020205020404" pitchFamily="49" charset="0"/>
              </a:rPr>
              <a:t>ext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r-FR" dirty="0">
                <a:solidFill>
                  <a:srgbClr val="800080"/>
                </a:solidFill>
                <a:latin typeface="Courier New" panose="02070309020205020404" pitchFamily="49" charset="0"/>
              </a:rPr>
              <a:t>"xlsx"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subject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"State Population Results for &amp;State"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_null_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'Your State population Trend is attached'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/;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'Please do not respond to this email.'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/;                  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004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ADCF-2A81-4754-832F-62A9B331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With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02115-D1A2-4A8B-89A0-71D699F4C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47" b="1033"/>
          <a:stretch/>
        </p:blipFill>
        <p:spPr>
          <a:xfrm>
            <a:off x="1866106" y="1736091"/>
            <a:ext cx="9182894" cy="4867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BBC7C-AE71-4799-BDF3-52C85262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FE09-B74E-4387-B4EB-905724A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Process from Code in SAS EG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41026-9CF0-4AE3-B1B9-6A4392605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9657"/>
          <a:stretch/>
        </p:blipFill>
        <p:spPr>
          <a:xfrm>
            <a:off x="1682193" y="1558711"/>
            <a:ext cx="5303069" cy="5030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651D62-DD4A-4AA1-9499-10A793B7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95B8-1154-466D-9300-288A48C4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98" y="1154678"/>
            <a:ext cx="5267331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6275-4C9A-41E0-8592-6F0CA1B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43" y="2353299"/>
            <a:ext cx="3911672" cy="4351338"/>
          </a:xfrm>
        </p:spPr>
        <p:txBody>
          <a:bodyPr/>
          <a:lstStyle/>
          <a:p>
            <a:r>
              <a:rPr lang="en-US" dirty="0">
                <a:solidFill>
                  <a:srgbClr val="225F78"/>
                </a:solidFill>
              </a:rPr>
              <a:t>Customer uses web form</a:t>
            </a:r>
          </a:p>
          <a:p>
            <a:r>
              <a:rPr lang="en-US" dirty="0">
                <a:solidFill>
                  <a:srgbClr val="225F78"/>
                </a:solidFill>
              </a:rPr>
              <a:t>Calls Stored Process</a:t>
            </a:r>
          </a:p>
          <a:p>
            <a:r>
              <a:rPr lang="en-US" dirty="0">
                <a:solidFill>
                  <a:srgbClr val="225F78"/>
                </a:solidFill>
              </a:rPr>
              <a:t>Parameterized SAS Code </a:t>
            </a:r>
          </a:p>
          <a:p>
            <a:pPr lvl="1"/>
            <a:r>
              <a:rPr lang="en-US" dirty="0">
                <a:solidFill>
                  <a:srgbClr val="225F78"/>
                </a:solidFill>
              </a:rPr>
              <a:t>Gets the data </a:t>
            </a:r>
          </a:p>
          <a:p>
            <a:pPr lvl="1"/>
            <a:r>
              <a:rPr lang="en-US" dirty="0">
                <a:solidFill>
                  <a:srgbClr val="225F78"/>
                </a:solidFill>
              </a:rPr>
              <a:t>Generates PDF and Excel output</a:t>
            </a:r>
          </a:p>
          <a:p>
            <a:r>
              <a:rPr lang="en-US" dirty="0">
                <a:solidFill>
                  <a:srgbClr val="225F78"/>
                </a:solidFill>
              </a:rPr>
              <a:t>Email results to customer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03B4D7-29D6-4C51-844F-C6A165F3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6199" y="2887434"/>
            <a:ext cx="1824662" cy="1836908"/>
          </a:xfrm>
          <a:prstGeom prst="rect">
            <a:avLst/>
          </a:prstGeom>
        </p:spPr>
      </p:pic>
      <p:pic>
        <p:nvPicPr>
          <p:cNvPr id="50" name="Graphic 49" descr="Line arrow: Counter-clockwise curve">
            <a:extLst>
              <a:ext uri="{FF2B5EF4-FFF2-40B4-BE49-F238E27FC236}">
                <a16:creationId xmlns:a16="http://schemas.microsoft.com/office/drawing/2014/main" id="{83EA4869-6B65-4A58-A8C0-70BAD5F17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122911" flipH="1">
            <a:off x="5645232" y="4452169"/>
            <a:ext cx="1703845" cy="1703845"/>
          </a:xfrm>
          <a:prstGeom prst="rect">
            <a:avLst/>
          </a:prstGeom>
        </p:spPr>
      </p:pic>
      <p:pic>
        <p:nvPicPr>
          <p:cNvPr id="52" name="Graphic 51" descr="Line arrow: Counter-clockwise curve">
            <a:extLst>
              <a:ext uri="{FF2B5EF4-FFF2-40B4-BE49-F238E27FC236}">
                <a16:creationId xmlns:a16="http://schemas.microsoft.com/office/drawing/2014/main" id="{3EBF53E0-3F4F-4FBD-BDD3-EC428FD8B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986530" flipH="1">
            <a:off x="7640597" y="645128"/>
            <a:ext cx="1703845" cy="1703845"/>
          </a:xfrm>
          <a:prstGeom prst="rect">
            <a:avLst/>
          </a:prstGeom>
        </p:spPr>
      </p:pic>
      <p:pic>
        <p:nvPicPr>
          <p:cNvPr id="54" name="Graphic 53" descr="Line arrow: Counter-clockwise curve">
            <a:extLst>
              <a:ext uri="{FF2B5EF4-FFF2-40B4-BE49-F238E27FC236}">
                <a16:creationId xmlns:a16="http://schemas.microsoft.com/office/drawing/2014/main" id="{1E5FAABB-6F78-4984-898C-FA550C8A4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053318" flipH="1">
            <a:off x="9738152" y="3422609"/>
            <a:ext cx="1703845" cy="1703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417732-A63E-4F7C-97B8-5EC2E5768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35"/>
          <a:stretch/>
        </p:blipFill>
        <p:spPr>
          <a:xfrm>
            <a:off x="5162486" y="649963"/>
            <a:ext cx="2129444" cy="1732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9EC10-DBA3-4A77-B198-D9D4FD0BC7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9"/>
          <a:stretch/>
        </p:blipFill>
        <p:spPr>
          <a:xfrm>
            <a:off x="8839797" y="1994604"/>
            <a:ext cx="2405923" cy="1518601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6BA6304F-83F3-4C75-91E1-EC23760C1E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100" b="26711"/>
          <a:stretch/>
        </p:blipFill>
        <p:spPr>
          <a:xfrm>
            <a:off x="7503141" y="5028618"/>
            <a:ext cx="2652983" cy="1280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840AE-175C-4FB1-8186-40D339ED0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3517" y="1120812"/>
            <a:ext cx="1752600" cy="752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A3040-31FB-42BF-9B3D-D0FB9796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B7A61-1793-4B42-9A48-598ECED79A66}"/>
              </a:ext>
            </a:extLst>
          </p:cNvPr>
          <p:cNvGrpSpPr/>
          <p:nvPr/>
        </p:nvGrpSpPr>
        <p:grpSpPr>
          <a:xfrm>
            <a:off x="388776" y="203231"/>
            <a:ext cx="6133047" cy="6451538"/>
            <a:chOff x="2976156" y="0"/>
            <a:chExt cx="5921636" cy="62221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AEB78D-8014-4B42-9C7C-26CCDC134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584"/>
            <a:stretch/>
          </p:blipFill>
          <p:spPr>
            <a:xfrm>
              <a:off x="2976156" y="0"/>
              <a:ext cx="5921636" cy="4760536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28A8D75-D63C-4229-9A7D-783401D47A08}"/>
                </a:ext>
              </a:extLst>
            </p:cNvPr>
            <p:cNvSpPr/>
            <p:nvPr/>
          </p:nvSpPr>
          <p:spPr>
            <a:xfrm>
              <a:off x="3064933" y="829733"/>
              <a:ext cx="1710267" cy="10075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95422-9D9D-4D21-BA0C-D3FE5A500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53"/>
            <a:stretch/>
          </p:blipFill>
          <p:spPr>
            <a:xfrm>
              <a:off x="2976156" y="4641609"/>
              <a:ext cx="5921636" cy="15805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A97EDB-354B-4BFA-A8B9-19AACC8AF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5" r="59711" b="70773"/>
          <a:stretch/>
        </p:blipFill>
        <p:spPr>
          <a:xfrm>
            <a:off x="6993819" y="2472016"/>
            <a:ext cx="4809405" cy="266723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52AF48-E010-441A-9F83-2EAA939EDCDB}"/>
              </a:ext>
            </a:extLst>
          </p:cNvPr>
          <p:cNvCxnSpPr>
            <a:cxnSpLocks/>
          </p:cNvCxnSpPr>
          <p:nvPr/>
        </p:nvCxnSpPr>
        <p:spPr>
          <a:xfrm>
            <a:off x="2097741" y="1063550"/>
            <a:ext cx="4896078" cy="14084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610BC5-25A9-4CD8-99C3-C62AF49BFEE3}"/>
              </a:ext>
            </a:extLst>
          </p:cNvPr>
          <p:cNvCxnSpPr>
            <a:cxnSpLocks/>
          </p:cNvCxnSpPr>
          <p:nvPr/>
        </p:nvCxnSpPr>
        <p:spPr>
          <a:xfrm>
            <a:off x="2097741" y="2115058"/>
            <a:ext cx="4896078" cy="30241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59FFBB9-972F-4B1C-9142-2F2541D1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54A7F8-9424-428F-BFCF-E8F886E71240}"/>
              </a:ext>
            </a:extLst>
          </p:cNvPr>
          <p:cNvGrpSpPr/>
          <p:nvPr/>
        </p:nvGrpSpPr>
        <p:grpSpPr>
          <a:xfrm>
            <a:off x="256346" y="290660"/>
            <a:ext cx="6219728" cy="6276680"/>
            <a:chOff x="3291917" y="152400"/>
            <a:chExt cx="5912966" cy="55033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0B2F25-4696-4A93-A82D-7B4FDE792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9175"/>
            <a:stretch/>
          </p:blipFill>
          <p:spPr>
            <a:xfrm>
              <a:off x="3291917" y="4227572"/>
              <a:ext cx="5912966" cy="1428161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7789BB-586B-4900-A621-3C1C222DA28D}"/>
                </a:ext>
              </a:extLst>
            </p:cNvPr>
            <p:cNvSpPr/>
            <p:nvPr/>
          </p:nvSpPr>
          <p:spPr>
            <a:xfrm>
              <a:off x="4604296" y="4411395"/>
              <a:ext cx="1828800" cy="838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DAB97E-33C4-4E2B-BC04-466D7699E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954"/>
            <a:stretch/>
          </p:blipFill>
          <p:spPr>
            <a:xfrm>
              <a:off x="3291917" y="152400"/>
              <a:ext cx="5912966" cy="411794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9819B4-F5B2-487B-9209-C0DB8AEE0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1" t="81309" r="44090" b="3906"/>
          <a:stretch/>
        </p:blipFill>
        <p:spPr>
          <a:xfrm>
            <a:off x="6602505" y="2069257"/>
            <a:ext cx="5191347" cy="29180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509D26-FB58-40B7-BB23-E85683F1980F}"/>
              </a:ext>
            </a:extLst>
          </p:cNvPr>
          <p:cNvCxnSpPr>
            <a:cxnSpLocks/>
          </p:cNvCxnSpPr>
          <p:nvPr/>
        </p:nvCxnSpPr>
        <p:spPr>
          <a:xfrm flipV="1">
            <a:off x="3402106" y="2069257"/>
            <a:ext cx="3200399" cy="30788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135851-2E36-4905-9543-F43D838C827C}"/>
              </a:ext>
            </a:extLst>
          </p:cNvPr>
          <p:cNvCxnSpPr>
            <a:cxnSpLocks/>
          </p:cNvCxnSpPr>
          <p:nvPr/>
        </p:nvCxnSpPr>
        <p:spPr>
          <a:xfrm flipV="1">
            <a:off x="3402106" y="4987270"/>
            <a:ext cx="3200399" cy="1116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4E99DE-8DB3-4D42-A0E9-27EFB1F6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B40C1F-22FE-4860-9791-D5176D9E3E14}"/>
              </a:ext>
            </a:extLst>
          </p:cNvPr>
          <p:cNvGrpSpPr/>
          <p:nvPr/>
        </p:nvGrpSpPr>
        <p:grpSpPr>
          <a:xfrm>
            <a:off x="234208" y="256880"/>
            <a:ext cx="6075926" cy="6344240"/>
            <a:chOff x="3115207" y="0"/>
            <a:chExt cx="5961586" cy="61555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6CE953-1A14-489E-B15C-39A01691E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811"/>
            <a:stretch/>
          </p:blipFill>
          <p:spPr>
            <a:xfrm>
              <a:off x="3115207" y="0"/>
              <a:ext cx="5961586" cy="5156462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B861B6-EE6B-49B8-8F98-816ECBD95268}"/>
                </a:ext>
              </a:extLst>
            </p:cNvPr>
            <p:cNvSpPr/>
            <p:nvPr/>
          </p:nvSpPr>
          <p:spPr>
            <a:xfrm>
              <a:off x="3251200" y="2912533"/>
              <a:ext cx="3437467" cy="18626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5C9537D-4F25-4DB5-989D-DB67C7506339}"/>
                </a:ext>
              </a:extLst>
            </p:cNvPr>
            <p:cNvSpPr/>
            <p:nvPr/>
          </p:nvSpPr>
          <p:spPr>
            <a:xfrm>
              <a:off x="4114801" y="4868332"/>
              <a:ext cx="1295400" cy="18626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F2EFD8-8840-48BB-A909-DF4899809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432"/>
            <a:stretch/>
          </p:blipFill>
          <p:spPr>
            <a:xfrm>
              <a:off x="3115207" y="5156462"/>
              <a:ext cx="5961586" cy="99906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049060-15D7-4AD3-AC8C-3A10B302E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66" r="38418" b="38633"/>
          <a:stretch/>
        </p:blipFill>
        <p:spPr>
          <a:xfrm>
            <a:off x="6330125" y="941295"/>
            <a:ext cx="5627667" cy="24877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D5B98-E583-4866-9101-E1F52CCBD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32" r="56787" b="23605"/>
          <a:stretch/>
        </p:blipFill>
        <p:spPr>
          <a:xfrm>
            <a:off x="6559469" y="4413848"/>
            <a:ext cx="5168977" cy="10525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EEB949-FE5D-4BF1-BE1F-0B8C0E9EF9CE}"/>
              </a:ext>
            </a:extLst>
          </p:cNvPr>
          <p:cNvCxnSpPr>
            <a:cxnSpLocks/>
          </p:cNvCxnSpPr>
          <p:nvPr/>
        </p:nvCxnSpPr>
        <p:spPr>
          <a:xfrm flipV="1">
            <a:off x="3808520" y="941295"/>
            <a:ext cx="2501614" cy="23174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C1642-9058-4E33-B41B-C279A898FE71}"/>
              </a:ext>
            </a:extLst>
          </p:cNvPr>
          <p:cNvCxnSpPr>
            <a:cxnSpLocks/>
          </p:cNvCxnSpPr>
          <p:nvPr/>
        </p:nvCxnSpPr>
        <p:spPr>
          <a:xfrm>
            <a:off x="3808520" y="3450680"/>
            <a:ext cx="250161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552578-8EC7-4BE4-9B8A-9D1223B0480C}"/>
              </a:ext>
            </a:extLst>
          </p:cNvPr>
          <p:cNvCxnSpPr>
            <a:cxnSpLocks/>
          </p:cNvCxnSpPr>
          <p:nvPr/>
        </p:nvCxnSpPr>
        <p:spPr>
          <a:xfrm flipV="1">
            <a:off x="2494625" y="4413848"/>
            <a:ext cx="4064844" cy="8606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DD11C6-9122-49A8-9104-80D66205C60B}"/>
              </a:ext>
            </a:extLst>
          </p:cNvPr>
          <p:cNvCxnSpPr>
            <a:cxnSpLocks/>
          </p:cNvCxnSpPr>
          <p:nvPr/>
        </p:nvCxnSpPr>
        <p:spPr>
          <a:xfrm>
            <a:off x="2494625" y="5466438"/>
            <a:ext cx="40648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F35DE80-D02D-4917-8945-21B7717A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9A07FC-05CC-4FC9-A4AB-308FE66D61D5}"/>
              </a:ext>
            </a:extLst>
          </p:cNvPr>
          <p:cNvGrpSpPr/>
          <p:nvPr/>
        </p:nvGrpSpPr>
        <p:grpSpPr>
          <a:xfrm>
            <a:off x="252085" y="266307"/>
            <a:ext cx="6352077" cy="6325386"/>
            <a:chOff x="3140715" y="0"/>
            <a:chExt cx="5910570" cy="58092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A44F46-C485-49FC-90E4-83BADC377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1512"/>
            <a:stretch/>
          </p:blipFill>
          <p:spPr>
            <a:xfrm>
              <a:off x="3140715" y="0"/>
              <a:ext cx="5910570" cy="2639505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EB2B99-6F5E-4476-98A6-E892743D9913}"/>
                </a:ext>
              </a:extLst>
            </p:cNvPr>
            <p:cNvSpPr/>
            <p:nvPr/>
          </p:nvSpPr>
          <p:spPr>
            <a:xfrm>
              <a:off x="3742267" y="1371600"/>
              <a:ext cx="1075266" cy="16933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23BC62-D895-413F-A84F-71CD29A4D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608"/>
            <a:stretch/>
          </p:blipFill>
          <p:spPr>
            <a:xfrm>
              <a:off x="3140715" y="2627723"/>
              <a:ext cx="5910570" cy="3181546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EE26D7-7AA4-47FF-B9E2-B2377DE97F22}"/>
                </a:ext>
              </a:extLst>
            </p:cNvPr>
            <p:cNvSpPr/>
            <p:nvPr/>
          </p:nvSpPr>
          <p:spPr>
            <a:xfrm>
              <a:off x="7595560" y="5413692"/>
              <a:ext cx="702734" cy="22013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24522DE-EBF4-4CF5-B040-D0107772E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4" r="63938" b="74830"/>
          <a:stretch/>
        </p:blipFill>
        <p:spPr>
          <a:xfrm>
            <a:off x="7048631" y="2377989"/>
            <a:ext cx="4381924" cy="210202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51E95F-0C1F-4D44-A0AE-B5AF60762F55}"/>
              </a:ext>
            </a:extLst>
          </p:cNvPr>
          <p:cNvCxnSpPr>
            <a:cxnSpLocks/>
          </p:cNvCxnSpPr>
          <p:nvPr/>
        </p:nvCxnSpPr>
        <p:spPr>
          <a:xfrm>
            <a:off x="1961965" y="1759766"/>
            <a:ext cx="5086666" cy="618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904CA7-5757-4134-80EA-7F94BC839664}"/>
              </a:ext>
            </a:extLst>
          </p:cNvPr>
          <p:cNvCxnSpPr>
            <a:cxnSpLocks/>
          </p:cNvCxnSpPr>
          <p:nvPr/>
        </p:nvCxnSpPr>
        <p:spPr>
          <a:xfrm>
            <a:off x="1961965" y="1944143"/>
            <a:ext cx="5086666" cy="25358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887123C-16A7-4793-B32B-67156EE8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4C79-F84C-4966-8FA3-324FAAF2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Stored Process Web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392BD-2D03-4F09-8D2A-ADCF7541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66" y="1825625"/>
            <a:ext cx="4153730" cy="419730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D948DD-8D00-4173-BA74-C7C410B9625C}"/>
              </a:ext>
            </a:extLst>
          </p:cNvPr>
          <p:cNvSpPr/>
          <p:nvPr/>
        </p:nvSpPr>
        <p:spPr>
          <a:xfrm>
            <a:off x="6095999" y="5105400"/>
            <a:ext cx="2904067" cy="57573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42B84-B782-4880-B987-60604D892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70" y="1825625"/>
            <a:ext cx="4048125" cy="4352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523A9-7531-45EC-8760-EBD8BA55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0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774C-82A1-4601-9F8A-42095BC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Stored Process Web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EB742-9F6F-46DC-855E-A35A7097C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29" t="937"/>
          <a:stretch/>
        </p:blipFill>
        <p:spPr>
          <a:xfrm>
            <a:off x="2403477" y="1727200"/>
            <a:ext cx="7147118" cy="4889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F94C-F2FA-4F7E-8395-302905B1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2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A0CB-B110-43C4-9E26-89C31C14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42" y="609600"/>
            <a:ext cx="3213058" cy="1803400"/>
          </a:xfrm>
        </p:spPr>
        <p:txBody>
          <a:bodyPr/>
          <a:lstStyle/>
          <a:p>
            <a:r>
              <a:rPr lang="en-US" dirty="0"/>
              <a:t>Custom Front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FB655-8BBD-4150-B30A-30ECF507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35"/>
          <a:stretch/>
        </p:blipFill>
        <p:spPr>
          <a:xfrm>
            <a:off x="4381499" y="488950"/>
            <a:ext cx="7226259" cy="5880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D86A0-5107-45BD-9460-F192E3DC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5E8D-FACB-446A-964D-F3B7706F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72" y="117474"/>
            <a:ext cx="4369904" cy="1513371"/>
          </a:xfrm>
        </p:spPr>
        <p:txBody>
          <a:bodyPr/>
          <a:lstStyle/>
          <a:p>
            <a:r>
              <a:rPr lang="en-US" dirty="0"/>
              <a:t>Front End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E1AE9-1170-4EFA-9D2C-5DFBC4808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67"/>
          <a:stretch/>
        </p:blipFill>
        <p:spPr>
          <a:xfrm>
            <a:off x="301072" y="2199722"/>
            <a:ext cx="3581633" cy="24585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9863FD-8525-47B1-A9AB-C5BC4FA9F386}"/>
              </a:ext>
            </a:extLst>
          </p:cNvPr>
          <p:cNvGrpSpPr/>
          <p:nvPr/>
        </p:nvGrpSpPr>
        <p:grpSpPr>
          <a:xfrm>
            <a:off x="3747995" y="1414945"/>
            <a:ext cx="8142933" cy="4757255"/>
            <a:chOff x="3985800" y="301871"/>
            <a:chExt cx="7905128" cy="42640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91F3CB-06AF-495C-B86D-DA8CFB914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28" r="2260" b="36469"/>
            <a:stretch/>
          </p:blipFill>
          <p:spPr>
            <a:xfrm>
              <a:off x="3985800" y="301871"/>
              <a:ext cx="7905128" cy="40796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101887-BCC3-40E9-A79D-2FB66E01E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314" r="2260" b="2445"/>
            <a:stretch/>
          </p:blipFill>
          <p:spPr>
            <a:xfrm>
              <a:off x="3985800" y="4353035"/>
              <a:ext cx="7905128" cy="21286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21011-8A4C-4913-80CA-6906963B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8216-7F1B-43CB-91A4-ECB306B4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 Stored Process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A0001-A7B5-4979-9061-DAADC939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015DB-96B5-41DC-AB29-9088FE58B6CE}"/>
              </a:ext>
            </a:extLst>
          </p:cNvPr>
          <p:cNvSpPr/>
          <p:nvPr/>
        </p:nvSpPr>
        <p:spPr>
          <a:xfrm>
            <a:off x="586154" y="1965960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*</a:t>
            </a:r>
            <a:r>
              <a:rPr lang="en-US" sz="2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ProcessBody</a:t>
            </a:r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</a:p>
          <a:p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_null_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mylib.frontend_code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outline $</a:t>
            </a:r>
            <a:r>
              <a:rPr 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800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file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_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webout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index(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line,</a:t>
            </a:r>
            <a:r>
              <a:rPr lang="en-US" sz="2400" dirty="0" err="1">
                <a:solidFill>
                  <a:srgbClr val="800080"/>
                </a:solidFill>
                <a:latin typeface="Courier New" panose="02070309020205020404" pitchFamily="49" charset="0"/>
              </a:rPr>
              <a:t>'&amp;_METAFOLDER</a:t>
            </a:r>
            <a:r>
              <a:rPr lang="en-US" sz="24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)&gt;=</a:t>
            </a:r>
            <a:r>
              <a:rPr 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index(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line,</a:t>
            </a:r>
            <a:r>
              <a:rPr lang="en-US" sz="2400" dirty="0" err="1">
                <a:solidFill>
                  <a:srgbClr val="800080"/>
                </a:solidFill>
                <a:latin typeface="Courier New" panose="02070309020205020404" pitchFamily="49" charset="0"/>
              </a:rPr>
              <a:t>'&amp;_SRVNAME</a:t>
            </a:r>
            <a:r>
              <a:rPr lang="en-US" sz="24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)&gt;=</a:t>
            </a:r>
            <a:r>
              <a:rPr lang="en-US" sz="24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outline=resolve(line);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outline=line;       </a:t>
            </a: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put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outline;        </a:t>
            </a:r>
          </a:p>
          <a:p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18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95B8-1154-466D-9300-288A48C4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98" y="1154678"/>
            <a:ext cx="5267331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6275-4C9A-41E0-8592-6F0CA1B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43" y="2353299"/>
            <a:ext cx="3911672" cy="4351338"/>
          </a:xfrm>
        </p:spPr>
        <p:txBody>
          <a:bodyPr/>
          <a:lstStyle/>
          <a:p>
            <a:r>
              <a:rPr lang="en-US" dirty="0">
                <a:solidFill>
                  <a:srgbClr val="225F78"/>
                </a:solidFill>
              </a:rPr>
              <a:t>Customer uses web form</a:t>
            </a:r>
          </a:p>
          <a:p>
            <a:r>
              <a:rPr lang="en-US" dirty="0">
                <a:solidFill>
                  <a:srgbClr val="225F78"/>
                </a:solidFill>
              </a:rPr>
              <a:t>Calls Stored Process</a:t>
            </a:r>
          </a:p>
          <a:p>
            <a:r>
              <a:rPr lang="en-US" dirty="0">
                <a:solidFill>
                  <a:srgbClr val="225F78"/>
                </a:solidFill>
              </a:rPr>
              <a:t>Parameterized SAS Code </a:t>
            </a:r>
          </a:p>
          <a:p>
            <a:pPr lvl="1"/>
            <a:r>
              <a:rPr lang="en-US" dirty="0">
                <a:solidFill>
                  <a:srgbClr val="225F78"/>
                </a:solidFill>
              </a:rPr>
              <a:t>Gets the data </a:t>
            </a:r>
          </a:p>
          <a:p>
            <a:pPr lvl="1"/>
            <a:r>
              <a:rPr lang="en-US" dirty="0">
                <a:solidFill>
                  <a:srgbClr val="225F78"/>
                </a:solidFill>
              </a:rPr>
              <a:t>Generates PDF and Excel output</a:t>
            </a:r>
          </a:p>
          <a:p>
            <a:r>
              <a:rPr lang="en-US" dirty="0">
                <a:solidFill>
                  <a:srgbClr val="225F78"/>
                </a:solidFill>
              </a:rPr>
              <a:t>Email results to customer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03B4D7-29D6-4C51-844F-C6A165F3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6199" y="2887434"/>
            <a:ext cx="1824662" cy="1836908"/>
          </a:xfrm>
          <a:prstGeom prst="rect">
            <a:avLst/>
          </a:prstGeom>
        </p:spPr>
      </p:pic>
      <p:pic>
        <p:nvPicPr>
          <p:cNvPr id="50" name="Graphic 49" descr="Line arrow: Counter-clockwise curve">
            <a:extLst>
              <a:ext uri="{FF2B5EF4-FFF2-40B4-BE49-F238E27FC236}">
                <a16:creationId xmlns:a16="http://schemas.microsoft.com/office/drawing/2014/main" id="{83EA4869-6B65-4A58-A8C0-70BAD5F17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122911" flipH="1">
            <a:off x="5645232" y="4452169"/>
            <a:ext cx="1703845" cy="1703845"/>
          </a:xfrm>
          <a:prstGeom prst="rect">
            <a:avLst/>
          </a:prstGeom>
        </p:spPr>
      </p:pic>
      <p:pic>
        <p:nvPicPr>
          <p:cNvPr id="52" name="Graphic 51" descr="Line arrow: Counter-clockwise curve">
            <a:extLst>
              <a:ext uri="{FF2B5EF4-FFF2-40B4-BE49-F238E27FC236}">
                <a16:creationId xmlns:a16="http://schemas.microsoft.com/office/drawing/2014/main" id="{3EBF53E0-3F4F-4FBD-BDD3-EC428FD8B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986530" flipH="1">
            <a:off x="7640597" y="645128"/>
            <a:ext cx="1703845" cy="1703845"/>
          </a:xfrm>
          <a:prstGeom prst="rect">
            <a:avLst/>
          </a:prstGeom>
        </p:spPr>
      </p:pic>
      <p:pic>
        <p:nvPicPr>
          <p:cNvPr id="54" name="Graphic 53" descr="Line arrow: Counter-clockwise curve">
            <a:extLst>
              <a:ext uri="{FF2B5EF4-FFF2-40B4-BE49-F238E27FC236}">
                <a16:creationId xmlns:a16="http://schemas.microsoft.com/office/drawing/2014/main" id="{1E5FAABB-6F78-4984-898C-FA550C8A4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053318" flipH="1">
            <a:off x="9738152" y="3422609"/>
            <a:ext cx="1703845" cy="1703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417732-A63E-4F7C-97B8-5EC2E5768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35"/>
          <a:stretch/>
        </p:blipFill>
        <p:spPr>
          <a:xfrm>
            <a:off x="5162486" y="649963"/>
            <a:ext cx="2129444" cy="1732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9EC10-DBA3-4A77-B198-D9D4FD0BC7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9"/>
          <a:stretch/>
        </p:blipFill>
        <p:spPr>
          <a:xfrm>
            <a:off x="8839797" y="1994604"/>
            <a:ext cx="2405923" cy="1518601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6BA6304F-83F3-4C75-91E1-EC23760C1E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100" b="26711"/>
          <a:stretch/>
        </p:blipFill>
        <p:spPr>
          <a:xfrm>
            <a:off x="7503141" y="5028618"/>
            <a:ext cx="2652983" cy="1280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840AE-175C-4FB1-8186-40D339ED0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3517" y="1120812"/>
            <a:ext cx="1752600" cy="752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90BB3-1AAE-44FA-BCAA-0C74F5A7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0858-73E8-4257-9A3C-32F123A8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E4F4-6445-439E-B6D4-E8852CA9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SAS Display Manager</a:t>
            </a:r>
          </a:p>
          <a:p>
            <a:r>
              <a:rPr lang="en-US" dirty="0"/>
              <a:t>SAS Enterprise Guide (EG)</a:t>
            </a:r>
          </a:p>
          <a:p>
            <a:r>
              <a:rPr lang="en-US" dirty="0"/>
              <a:t>SAS Stored Process Server</a:t>
            </a:r>
          </a:p>
          <a:p>
            <a:r>
              <a:rPr lang="en-US" dirty="0"/>
              <a:t>SAS Metadata Server</a:t>
            </a:r>
          </a:p>
          <a:p>
            <a:r>
              <a:rPr lang="en-US" dirty="0"/>
              <a:t>SMTP Mail Server</a:t>
            </a:r>
          </a:p>
          <a:p>
            <a:pPr marL="45720" indent="0">
              <a:buNone/>
            </a:pPr>
            <a:r>
              <a:rPr lang="en-US" dirty="0"/>
              <a:t>(…this list may be incomplete)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5994E-7028-4E50-AC51-F7B75407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F3A5-E657-4473-B237-01033713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1511300"/>
            <a:ext cx="5486400" cy="2184400"/>
          </a:xfrm>
        </p:spPr>
        <p:txBody>
          <a:bodyPr/>
          <a:lstStyle/>
          <a:p>
            <a:r>
              <a:rPr lang="en-US" sz="9600" dirty="0"/>
              <a:t>Thank</a:t>
            </a:r>
            <a:r>
              <a:rPr lang="en-US" dirty="0"/>
              <a:t> </a:t>
            </a:r>
            <a:r>
              <a:rPr lang="en-US" sz="9600" dirty="0"/>
              <a:t>You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30AD-8C4B-426C-9DA9-40D02EE6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1" y="4457700"/>
            <a:ext cx="4457700" cy="17907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Mara Werner</a:t>
            </a:r>
          </a:p>
          <a:p>
            <a:pPr marL="45720" indent="0">
              <a:buNone/>
            </a:pPr>
            <a:r>
              <a:rPr lang="en-US" dirty="0"/>
              <a:t>Data Scientist – HHS/OIG/OCDO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Mara.Werner@oig.hhs.gov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202-744-8539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95017-F0FF-4F51-AC05-D0EF97EA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FDAB-241A-404C-B27C-71367FE7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Trend in State Population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94D879-FD3E-455C-9323-77B69A94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5" b="1367"/>
          <a:stretch/>
        </p:blipFill>
        <p:spPr>
          <a:xfrm>
            <a:off x="2360358" y="1800754"/>
            <a:ext cx="7345920" cy="46471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4070C-6BDA-4686-B2DF-004A76C8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2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CAF9-E7C2-4571-BE4C-27576C94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D02CA-4D40-47BC-9A6A-9EC852C1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0" y="4892041"/>
            <a:ext cx="11495633" cy="14174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91E7B-7C6A-4C9F-9A94-617A7745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02B8C-6282-466B-817F-904A7DA64155}"/>
              </a:ext>
            </a:extLst>
          </p:cNvPr>
          <p:cNvSpPr/>
          <p:nvPr/>
        </p:nvSpPr>
        <p:spPr>
          <a:xfrm>
            <a:off x="3760694" y="174024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state_pop_AL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statename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, population_1970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, population_1980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, population_1990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, population_2000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, population_2010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sashelp.us_data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800080"/>
                </a:solidFill>
                <a:latin typeface="Courier New" panose="02070309020205020404" pitchFamily="49" charset="0"/>
              </a:rPr>
              <a:t>'Alabama'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quit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0509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327C-E82E-4EA7-B62B-E0A8E1DC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A2F9B-3540-4327-963A-F8E47FDA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076" y="4122996"/>
            <a:ext cx="6101924" cy="2318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A57FB-A76D-404D-B6AB-3C92E4AF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21CBB-DC96-4DFE-B86E-9D87779CA8D7}"/>
              </a:ext>
            </a:extLst>
          </p:cNvPr>
          <p:cNvSpPr/>
          <p:nvPr/>
        </p:nvSpPr>
        <p:spPr>
          <a:xfrm>
            <a:off x="802341" y="1813173"/>
            <a:ext cx="10762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transpose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state_pop_AL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out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state_pop_AL_transpose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by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statename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;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data</a:t>
            </a:r>
            <a:r>
              <a:rPr lang="it-IT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state_pop_AL_transpose2;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state_pop_AL_transpose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rename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=(col1=population));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year=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substr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(_label_,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08080"/>
                </a:solidFill>
                <a:latin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drop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_name_ _label_;</a:t>
            </a:r>
          </a:p>
          <a:p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036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63E0-F9AE-431E-8EF4-13F01783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Substituting Macros for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E0D53-E4AF-4411-947B-C76CBA5D865A}"/>
              </a:ext>
            </a:extLst>
          </p:cNvPr>
          <p:cNvSpPr/>
          <p:nvPr/>
        </p:nvSpPr>
        <p:spPr>
          <a:xfrm>
            <a:off x="527900" y="1948724"/>
            <a:ext cx="5999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the macro variable “ST” and define it (for this example) with the Alabama state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a second macro variable with the written State name – using the SAS </a:t>
            </a:r>
            <a:r>
              <a:rPr lang="en-US" sz="2400" dirty="0" err="1"/>
              <a:t>stnamel</a:t>
            </a:r>
            <a:r>
              <a:rPr lang="en-US" sz="2400" dirty="0"/>
              <a:t>()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Substitute ‘AL’ with ‘&amp;ST’ throughout the code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B53F9-976F-477A-A5D8-B43AA7BD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14" y="1965960"/>
            <a:ext cx="4491430" cy="39751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2B7F68-66D5-42E9-938D-2CA82008ECA1}"/>
              </a:ext>
            </a:extLst>
          </p:cNvPr>
          <p:cNvSpPr/>
          <p:nvPr/>
        </p:nvSpPr>
        <p:spPr>
          <a:xfrm>
            <a:off x="448560" y="5325070"/>
            <a:ext cx="6419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notes: </a:t>
            </a:r>
          </a:p>
          <a:p>
            <a:r>
              <a:rPr lang="en-US" dirty="0"/>
              <a:t>1.  Macros in double quotes will resolve, but not single quotes</a:t>
            </a:r>
          </a:p>
          <a:p>
            <a:r>
              <a:rPr lang="en-US" dirty="0"/>
              <a:t>2.  Put a period after the macro call if it’s in the middle of a string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67F41-F2C9-4509-AE38-BD032DE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2601-C913-4C8A-A30F-DF641685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637587"/>
            <a:ext cx="9875520" cy="1356360"/>
          </a:xfrm>
        </p:spPr>
        <p:txBody>
          <a:bodyPr/>
          <a:lstStyle/>
          <a:p>
            <a:r>
              <a:rPr lang="en-US" dirty="0"/>
              <a:t>ODS Graphics Designer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04106-F9CB-4243-A8FF-31FBC4874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95289"/>
            <a:ext cx="4114800" cy="3228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CD9AA2-65BF-4800-BFCB-DB84F735CB37}"/>
              </a:ext>
            </a:extLst>
          </p:cNvPr>
          <p:cNvGrpSpPr/>
          <p:nvPr/>
        </p:nvGrpSpPr>
        <p:grpSpPr>
          <a:xfrm>
            <a:off x="6046105" y="1648908"/>
            <a:ext cx="4972415" cy="4738703"/>
            <a:chOff x="6046105" y="1648908"/>
            <a:chExt cx="4972415" cy="47387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7128E2-7C59-4DD6-B4FF-4C6CF8F4D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6105" y="1648908"/>
              <a:ext cx="4972415" cy="473870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EA9195-A5DD-4F04-BC53-930DA9AC530F}"/>
                </a:ext>
              </a:extLst>
            </p:cNvPr>
            <p:cNvSpPr/>
            <p:nvPr/>
          </p:nvSpPr>
          <p:spPr>
            <a:xfrm>
              <a:off x="6096000" y="4624754"/>
              <a:ext cx="1588477" cy="13563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A75CD1-EE57-4B0B-9F6D-2DD15831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564-862D-4C82-A7DF-B0593D8FA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402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7708D"/>
      </a:accent1>
      <a:accent2>
        <a:srgbClr val="3E9AA4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8664</TotalTime>
  <Words>903</Words>
  <Application>Microsoft Office PowerPoint</Application>
  <PresentationFormat>Widescreen</PresentationFormat>
  <Paragraphs>272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Corbel</vt:lpstr>
      <vt:lpstr>Courier New</vt:lpstr>
      <vt:lpstr>Basis</vt:lpstr>
      <vt:lpstr>Building an Internal Application Using the SAS Stored Process Web Application</vt:lpstr>
      <vt:lpstr>PowerPoint Presentation</vt:lpstr>
      <vt:lpstr>How it Works</vt:lpstr>
      <vt:lpstr>Dependencies</vt:lpstr>
      <vt:lpstr>Example: Trend in State Population</vt:lpstr>
      <vt:lpstr>SAS Code</vt:lpstr>
      <vt:lpstr>SAS Code</vt:lpstr>
      <vt:lpstr>Substituting Macros for Text</vt:lpstr>
      <vt:lpstr>ODS Graphics Designer</vt:lpstr>
      <vt:lpstr>ODS Graphics Designer</vt:lpstr>
      <vt:lpstr>ODS Graphics Designer</vt:lpstr>
      <vt:lpstr>Modify the Template for Example Data</vt:lpstr>
      <vt:lpstr>What’s in the template</vt:lpstr>
      <vt:lpstr>PowerPoint Presentation</vt:lpstr>
      <vt:lpstr>Adding SAS Prompts from EG</vt:lpstr>
      <vt:lpstr>SAS Prompts</vt:lpstr>
      <vt:lpstr>PowerPoint Presentation</vt:lpstr>
      <vt:lpstr>Output to PDF</vt:lpstr>
      <vt:lpstr>Create a Temporary File Path</vt:lpstr>
      <vt:lpstr>ODS PDF</vt:lpstr>
      <vt:lpstr>ODS Text</vt:lpstr>
      <vt:lpstr>Output to Excel</vt:lpstr>
      <vt:lpstr>Create a Temporary File Path</vt:lpstr>
      <vt:lpstr>ODS Excel</vt:lpstr>
      <vt:lpstr>Create a Notes Tab</vt:lpstr>
      <vt:lpstr>Add Notes to Excel</vt:lpstr>
      <vt:lpstr>Send Results by Email</vt:lpstr>
      <vt:lpstr>Email With Results</vt:lpstr>
      <vt:lpstr>Stored Process from Code in SAS EG</vt:lpstr>
      <vt:lpstr>PowerPoint Presentation</vt:lpstr>
      <vt:lpstr>PowerPoint Presentation</vt:lpstr>
      <vt:lpstr>PowerPoint Presentation</vt:lpstr>
      <vt:lpstr>PowerPoint Presentation</vt:lpstr>
      <vt:lpstr>SAS Stored Process Web App</vt:lpstr>
      <vt:lpstr>SAS Stored Process Web App</vt:lpstr>
      <vt:lpstr>Custom Front End</vt:lpstr>
      <vt:lpstr>Front End Code</vt:lpstr>
      <vt:lpstr>Front End Stored Process Code</vt:lpstr>
      <vt:lpstr>How it Works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Internal Application Using the SAS Stored Process Web Application</dc:title>
  <dc:creator>Werner, Mara B (OIG/OMP)</dc:creator>
  <cp:lastModifiedBy>Werner, Mara B (OIG/OMP)</cp:lastModifiedBy>
  <cp:revision>1</cp:revision>
  <cp:lastPrinted>2019-06-18T19:41:37Z</cp:lastPrinted>
  <dcterms:created xsi:type="dcterms:W3CDTF">2019-05-25T15:04:30Z</dcterms:created>
  <dcterms:modified xsi:type="dcterms:W3CDTF">2019-06-20T16:49:10Z</dcterms:modified>
</cp:coreProperties>
</file>